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77" r:id="rId4"/>
    <p:sldId id="260" r:id="rId5"/>
    <p:sldId id="258" r:id="rId6"/>
    <p:sldId id="259" r:id="rId7"/>
    <p:sldId id="261" r:id="rId8"/>
    <p:sldId id="280" r:id="rId9"/>
    <p:sldId id="262" r:id="rId10"/>
    <p:sldId id="281" r:id="rId11"/>
    <p:sldId id="263" r:id="rId12"/>
    <p:sldId id="282" r:id="rId13"/>
    <p:sldId id="264" r:id="rId14"/>
    <p:sldId id="283" r:id="rId15"/>
    <p:sldId id="265" r:id="rId16"/>
    <p:sldId id="284" r:id="rId17"/>
    <p:sldId id="278" r:id="rId18"/>
    <p:sldId id="266" r:id="rId19"/>
    <p:sldId id="285" r:id="rId20"/>
    <p:sldId id="267" r:id="rId21"/>
    <p:sldId id="286" r:id="rId22"/>
    <p:sldId id="268" r:id="rId23"/>
    <p:sldId id="287" r:id="rId24"/>
    <p:sldId id="269" r:id="rId25"/>
    <p:sldId id="288" r:id="rId26"/>
    <p:sldId id="276" r:id="rId27"/>
    <p:sldId id="289" r:id="rId28"/>
    <p:sldId id="279" r:id="rId29"/>
    <p:sldId id="271" r:id="rId30"/>
    <p:sldId id="290" r:id="rId31"/>
    <p:sldId id="272" r:id="rId32"/>
    <p:sldId id="291" r:id="rId33"/>
    <p:sldId id="273" r:id="rId34"/>
    <p:sldId id="292" r:id="rId35"/>
    <p:sldId id="274" r:id="rId36"/>
    <p:sldId id="293" r:id="rId37"/>
    <p:sldId id="275" r:id="rId38"/>
    <p:sldId id="294" r:id="rId39"/>
    <p:sldId id="270" r:id="rId4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B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13764-4A72-414C-80FF-C452DDB8D9B4}" v="407" dt="2025-01-29T15:37:50.981"/>
    <p1510:client id="{694269EE-1A9D-4952-9DB5-D23FC66392FB}" v="1" dt="2025-01-29T16:00:36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95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ne Gegere" userId="b7d44e63c85b81e7" providerId="LiveId" clId="{4E613764-4A72-414C-80FF-C452DDB8D9B4}"/>
    <pc:docChg chg="undo custSel addSld modSld sldOrd">
      <pc:chgData name="Liene Gegere" userId="b7d44e63c85b81e7" providerId="LiveId" clId="{4E613764-4A72-414C-80FF-C452DDB8D9B4}" dt="2025-01-29T15:36:33.246" v="1260" actId="1076"/>
      <pc:docMkLst>
        <pc:docMk/>
      </pc:docMkLst>
      <pc:sldChg chg="addSp delSp modSp mod modAnim">
        <pc:chgData name="Liene Gegere" userId="b7d44e63c85b81e7" providerId="LiveId" clId="{4E613764-4A72-414C-80FF-C452DDB8D9B4}" dt="2025-01-29T15:36:33.246" v="1260" actId="1076"/>
        <pc:sldMkLst>
          <pc:docMk/>
          <pc:sldMk cId="0" sldId="256"/>
        </pc:sldMkLst>
        <pc:spChg chg="mod">
          <ac:chgData name="Liene Gegere" userId="b7d44e63c85b81e7" providerId="LiveId" clId="{4E613764-4A72-414C-80FF-C452DDB8D9B4}" dt="2025-01-22T08:01:10.386" v="892" actId="1076"/>
          <ac:spMkLst>
            <pc:docMk/>
            <pc:sldMk cId="0" sldId="256"/>
            <ac:spMk id="2" creationId="{622537B1-7E76-5187-9EB3-07742BFD667F}"/>
          </ac:spMkLst>
        </pc:spChg>
        <pc:picChg chg="del">
          <ac:chgData name="Liene Gegere" userId="b7d44e63c85b81e7" providerId="LiveId" clId="{4E613764-4A72-414C-80FF-C452DDB8D9B4}" dt="2025-01-29T08:13:36.508" v="1209" actId="478"/>
          <ac:picMkLst>
            <pc:docMk/>
            <pc:sldMk cId="0" sldId="256"/>
            <ac:picMk id="7" creationId="{22E60021-A202-2A77-9B64-035A0A525C22}"/>
          </ac:picMkLst>
        </pc:picChg>
        <pc:picChg chg="add mod">
          <ac:chgData name="Liene Gegere" userId="b7d44e63c85b81e7" providerId="LiveId" clId="{4E613764-4A72-414C-80FF-C452DDB8D9B4}" dt="2025-01-29T15:36:33.246" v="1260" actId="1076"/>
          <ac:picMkLst>
            <pc:docMk/>
            <pc:sldMk cId="0" sldId="256"/>
            <ac:picMk id="7" creationId="{5E0676D6-A3BD-6A14-CDBB-A9691A577C0D}"/>
          </ac:picMkLst>
        </pc:picChg>
      </pc:sldChg>
      <pc:sldChg chg="modTransition modAnim">
        <pc:chgData name="Liene Gegere" userId="b7d44e63c85b81e7" providerId="LiveId" clId="{4E613764-4A72-414C-80FF-C452DDB8D9B4}" dt="2025-01-29T08:14:23.618" v="1210"/>
        <pc:sldMkLst>
          <pc:docMk/>
          <pc:sldMk cId="0" sldId="258"/>
        </pc:sldMkLst>
      </pc:sldChg>
      <pc:sldChg chg="modSp modTransition modAnim">
        <pc:chgData name="Liene Gegere" userId="b7d44e63c85b81e7" providerId="LiveId" clId="{4E613764-4A72-414C-80FF-C452DDB8D9B4}" dt="2025-01-29T12:24:06" v="1250"/>
        <pc:sldMkLst>
          <pc:docMk/>
          <pc:sldMk cId="0" sldId="259"/>
        </pc:sldMkLst>
        <pc:picChg chg="mod">
          <ac:chgData name="Liene Gegere" userId="b7d44e63c85b81e7" providerId="LiveId" clId="{4E613764-4A72-414C-80FF-C452DDB8D9B4}" dt="2025-01-29T08:07:20.393" v="1044" actId="1076"/>
          <ac:picMkLst>
            <pc:docMk/>
            <pc:sldMk cId="0" sldId="259"/>
            <ac:picMk id="3" creationId="{2E5BF2A0-B732-982D-D992-53597B0E765E}"/>
          </ac:picMkLst>
        </pc:picChg>
      </pc:sldChg>
      <pc:sldChg chg="addSp delSp modSp mod">
        <pc:chgData name="Liene Gegere" userId="b7d44e63c85b81e7" providerId="LiveId" clId="{4E613764-4A72-414C-80FF-C452DDB8D9B4}" dt="2025-01-22T07:02:26.917" v="92" actId="403"/>
        <pc:sldMkLst>
          <pc:docMk/>
          <pc:sldMk cId="0" sldId="262"/>
        </pc:sldMkLst>
        <pc:spChg chg="add mod">
          <ac:chgData name="Liene Gegere" userId="b7d44e63c85b81e7" providerId="LiveId" clId="{4E613764-4A72-414C-80FF-C452DDB8D9B4}" dt="2025-01-22T07:02:26.917" v="92" actId="403"/>
          <ac:spMkLst>
            <pc:docMk/>
            <pc:sldMk cId="0" sldId="262"/>
            <ac:spMk id="3" creationId="{E95DBBDD-5ECE-D53F-C0D5-F707D692EDF2}"/>
          </ac:spMkLst>
        </pc:spChg>
        <pc:spChg chg="add mod">
          <ac:chgData name="Liene Gegere" userId="b7d44e63c85b81e7" providerId="LiveId" clId="{4E613764-4A72-414C-80FF-C452DDB8D9B4}" dt="2025-01-22T07:02:26.917" v="92" actId="403"/>
          <ac:spMkLst>
            <pc:docMk/>
            <pc:sldMk cId="0" sldId="262"/>
            <ac:spMk id="4" creationId="{8CFCE59C-E229-BC9C-BE9D-748DA299DDE9}"/>
          </ac:spMkLst>
        </pc:spChg>
        <pc:spChg chg="add mod">
          <ac:chgData name="Liene Gegere" userId="b7d44e63c85b81e7" providerId="LiveId" clId="{4E613764-4A72-414C-80FF-C452DDB8D9B4}" dt="2025-01-22T07:02:26.917" v="92" actId="403"/>
          <ac:spMkLst>
            <pc:docMk/>
            <pc:sldMk cId="0" sldId="262"/>
            <ac:spMk id="5" creationId="{2BA7BAA0-110B-1E47-CA0D-CAD625F711C3}"/>
          </ac:spMkLst>
        </pc:spChg>
      </pc:sldChg>
      <pc:sldChg chg="addSp modSp mod">
        <pc:chgData name="Liene Gegere" userId="b7d44e63c85b81e7" providerId="LiveId" clId="{4E613764-4A72-414C-80FF-C452DDB8D9B4}" dt="2025-01-22T07:02:14.187" v="91" actId="403"/>
        <pc:sldMkLst>
          <pc:docMk/>
          <pc:sldMk cId="0" sldId="263"/>
        </pc:sldMkLst>
        <pc:spChg chg="add mod">
          <ac:chgData name="Liene Gegere" userId="b7d44e63c85b81e7" providerId="LiveId" clId="{4E613764-4A72-414C-80FF-C452DDB8D9B4}" dt="2025-01-22T07:02:14.187" v="91" actId="403"/>
          <ac:spMkLst>
            <pc:docMk/>
            <pc:sldMk cId="0" sldId="263"/>
            <ac:spMk id="2" creationId="{0FC98619-FF8A-2268-473A-F4F68A9060A5}"/>
          </ac:spMkLst>
        </pc:spChg>
        <pc:spChg chg="add mod">
          <ac:chgData name="Liene Gegere" userId="b7d44e63c85b81e7" providerId="LiveId" clId="{4E613764-4A72-414C-80FF-C452DDB8D9B4}" dt="2025-01-22T07:02:14.187" v="91" actId="403"/>
          <ac:spMkLst>
            <pc:docMk/>
            <pc:sldMk cId="0" sldId="263"/>
            <ac:spMk id="3" creationId="{38D63A53-8D11-9B1E-EF7E-663706EFD887}"/>
          </ac:spMkLst>
        </pc:spChg>
        <pc:spChg chg="add mod">
          <ac:chgData name="Liene Gegere" userId="b7d44e63c85b81e7" providerId="LiveId" clId="{4E613764-4A72-414C-80FF-C452DDB8D9B4}" dt="2025-01-22T07:02:14.187" v="91" actId="403"/>
          <ac:spMkLst>
            <pc:docMk/>
            <pc:sldMk cId="0" sldId="263"/>
            <ac:spMk id="4" creationId="{B4CC79D7-0A16-0354-28CE-671DFE8D3BB5}"/>
          </ac:spMkLst>
        </pc:spChg>
      </pc:sldChg>
      <pc:sldChg chg="addSp modSp mod">
        <pc:chgData name="Liene Gegere" userId="b7d44e63c85b81e7" providerId="LiveId" clId="{4E613764-4A72-414C-80FF-C452DDB8D9B4}" dt="2025-01-22T07:04:19.591" v="128" actId="403"/>
        <pc:sldMkLst>
          <pc:docMk/>
          <pc:sldMk cId="0" sldId="264"/>
        </pc:sldMkLst>
        <pc:spChg chg="add mod">
          <ac:chgData name="Liene Gegere" userId="b7d44e63c85b81e7" providerId="LiveId" clId="{4E613764-4A72-414C-80FF-C452DDB8D9B4}" dt="2025-01-22T07:04:19.591" v="128" actId="403"/>
          <ac:spMkLst>
            <pc:docMk/>
            <pc:sldMk cId="0" sldId="264"/>
            <ac:spMk id="2" creationId="{FB065C92-A448-696C-4D3F-4FBE2FAD06E7}"/>
          </ac:spMkLst>
        </pc:spChg>
        <pc:spChg chg="add mod">
          <ac:chgData name="Liene Gegere" userId="b7d44e63c85b81e7" providerId="LiveId" clId="{4E613764-4A72-414C-80FF-C452DDB8D9B4}" dt="2025-01-22T07:04:19.591" v="128" actId="403"/>
          <ac:spMkLst>
            <pc:docMk/>
            <pc:sldMk cId="0" sldId="264"/>
            <ac:spMk id="3" creationId="{BFC107BA-528A-A534-A00E-D11B8FBAADD2}"/>
          </ac:spMkLst>
        </pc:spChg>
        <pc:spChg chg="add mod">
          <ac:chgData name="Liene Gegere" userId="b7d44e63c85b81e7" providerId="LiveId" clId="{4E613764-4A72-414C-80FF-C452DDB8D9B4}" dt="2025-01-22T07:04:19.591" v="128" actId="403"/>
          <ac:spMkLst>
            <pc:docMk/>
            <pc:sldMk cId="0" sldId="264"/>
            <ac:spMk id="4" creationId="{D05E0153-89DD-0A32-5147-40751FB662CF}"/>
          </ac:spMkLst>
        </pc:spChg>
      </pc:sldChg>
      <pc:sldChg chg="addSp modSp mod">
        <pc:chgData name="Liene Gegere" userId="b7d44e63c85b81e7" providerId="LiveId" clId="{4E613764-4A72-414C-80FF-C452DDB8D9B4}" dt="2025-01-22T07:06:13.264" v="168" actId="403"/>
        <pc:sldMkLst>
          <pc:docMk/>
          <pc:sldMk cId="0" sldId="265"/>
        </pc:sldMkLst>
        <pc:spChg chg="add mod">
          <ac:chgData name="Liene Gegere" userId="b7d44e63c85b81e7" providerId="LiveId" clId="{4E613764-4A72-414C-80FF-C452DDB8D9B4}" dt="2025-01-22T07:06:13.264" v="168" actId="403"/>
          <ac:spMkLst>
            <pc:docMk/>
            <pc:sldMk cId="0" sldId="265"/>
            <ac:spMk id="2" creationId="{566BDD84-7C32-A57E-6A0E-83845512BC66}"/>
          </ac:spMkLst>
        </pc:spChg>
        <pc:spChg chg="add mod">
          <ac:chgData name="Liene Gegere" userId="b7d44e63c85b81e7" providerId="LiveId" clId="{4E613764-4A72-414C-80FF-C452DDB8D9B4}" dt="2025-01-22T07:06:13.264" v="168" actId="403"/>
          <ac:spMkLst>
            <pc:docMk/>
            <pc:sldMk cId="0" sldId="265"/>
            <ac:spMk id="3" creationId="{450148D6-4FC7-39C9-DAF5-53CAA0E43036}"/>
          </ac:spMkLst>
        </pc:spChg>
        <pc:spChg chg="add mod">
          <ac:chgData name="Liene Gegere" userId="b7d44e63c85b81e7" providerId="LiveId" clId="{4E613764-4A72-414C-80FF-C452DDB8D9B4}" dt="2025-01-22T07:06:13.264" v="168" actId="403"/>
          <ac:spMkLst>
            <pc:docMk/>
            <pc:sldMk cId="0" sldId="265"/>
            <ac:spMk id="4" creationId="{F06A812F-9A4E-678B-5611-E4F016EB823C}"/>
          </ac:spMkLst>
        </pc:spChg>
      </pc:sldChg>
      <pc:sldChg chg="addSp modSp mod">
        <pc:chgData name="Liene Gegere" userId="b7d44e63c85b81e7" providerId="LiveId" clId="{4E613764-4A72-414C-80FF-C452DDB8D9B4}" dt="2025-01-22T07:07:54.762" v="203" actId="403"/>
        <pc:sldMkLst>
          <pc:docMk/>
          <pc:sldMk cId="0" sldId="266"/>
        </pc:sldMkLst>
        <pc:spChg chg="add mod">
          <ac:chgData name="Liene Gegere" userId="b7d44e63c85b81e7" providerId="LiveId" clId="{4E613764-4A72-414C-80FF-C452DDB8D9B4}" dt="2025-01-22T07:07:54.762" v="203" actId="403"/>
          <ac:spMkLst>
            <pc:docMk/>
            <pc:sldMk cId="0" sldId="266"/>
            <ac:spMk id="2" creationId="{DA3DC084-9B77-98F8-EB56-5F38711771C9}"/>
          </ac:spMkLst>
        </pc:spChg>
        <pc:spChg chg="add mod">
          <ac:chgData name="Liene Gegere" userId="b7d44e63c85b81e7" providerId="LiveId" clId="{4E613764-4A72-414C-80FF-C452DDB8D9B4}" dt="2025-01-22T07:07:54.762" v="203" actId="403"/>
          <ac:spMkLst>
            <pc:docMk/>
            <pc:sldMk cId="0" sldId="266"/>
            <ac:spMk id="3" creationId="{B21487EB-4A51-7595-F3EE-1314CEDA1DE4}"/>
          </ac:spMkLst>
        </pc:spChg>
        <pc:spChg chg="add mod">
          <ac:chgData name="Liene Gegere" userId="b7d44e63c85b81e7" providerId="LiveId" clId="{4E613764-4A72-414C-80FF-C452DDB8D9B4}" dt="2025-01-22T07:07:54.762" v="203" actId="403"/>
          <ac:spMkLst>
            <pc:docMk/>
            <pc:sldMk cId="0" sldId="266"/>
            <ac:spMk id="4" creationId="{FE058EE4-B29E-2BED-C34F-130B4F732E54}"/>
          </ac:spMkLst>
        </pc:spChg>
      </pc:sldChg>
      <pc:sldChg chg="addSp modSp mod">
        <pc:chgData name="Liene Gegere" userId="b7d44e63c85b81e7" providerId="LiveId" clId="{4E613764-4A72-414C-80FF-C452DDB8D9B4}" dt="2025-01-22T07:09:33.113" v="245" actId="403"/>
        <pc:sldMkLst>
          <pc:docMk/>
          <pc:sldMk cId="0" sldId="267"/>
        </pc:sldMkLst>
        <pc:spChg chg="add mod">
          <ac:chgData name="Liene Gegere" userId="b7d44e63c85b81e7" providerId="LiveId" clId="{4E613764-4A72-414C-80FF-C452DDB8D9B4}" dt="2025-01-22T07:09:33.113" v="245" actId="403"/>
          <ac:spMkLst>
            <pc:docMk/>
            <pc:sldMk cId="0" sldId="267"/>
            <ac:spMk id="2" creationId="{656D959E-A65B-51BC-2C81-088667EC8295}"/>
          </ac:spMkLst>
        </pc:spChg>
        <pc:spChg chg="add mod">
          <ac:chgData name="Liene Gegere" userId="b7d44e63c85b81e7" providerId="LiveId" clId="{4E613764-4A72-414C-80FF-C452DDB8D9B4}" dt="2025-01-22T07:09:33.113" v="245" actId="403"/>
          <ac:spMkLst>
            <pc:docMk/>
            <pc:sldMk cId="0" sldId="267"/>
            <ac:spMk id="3" creationId="{06CEC94D-6A79-8FAA-0CF5-9E5A9A8EB662}"/>
          </ac:spMkLst>
        </pc:spChg>
        <pc:spChg chg="add mod">
          <ac:chgData name="Liene Gegere" userId="b7d44e63c85b81e7" providerId="LiveId" clId="{4E613764-4A72-414C-80FF-C452DDB8D9B4}" dt="2025-01-22T07:09:33.113" v="245" actId="403"/>
          <ac:spMkLst>
            <pc:docMk/>
            <pc:sldMk cId="0" sldId="267"/>
            <ac:spMk id="4" creationId="{CB70E307-421C-BEBD-5814-C52F66EE11E1}"/>
          </ac:spMkLst>
        </pc:spChg>
      </pc:sldChg>
      <pc:sldChg chg="addSp modSp mod">
        <pc:chgData name="Liene Gegere" userId="b7d44e63c85b81e7" providerId="LiveId" clId="{4E613764-4A72-414C-80FF-C452DDB8D9B4}" dt="2025-01-22T07:11:18.708" v="278" actId="403"/>
        <pc:sldMkLst>
          <pc:docMk/>
          <pc:sldMk cId="0" sldId="268"/>
        </pc:sldMkLst>
        <pc:spChg chg="add mod">
          <ac:chgData name="Liene Gegere" userId="b7d44e63c85b81e7" providerId="LiveId" clId="{4E613764-4A72-414C-80FF-C452DDB8D9B4}" dt="2025-01-22T07:11:18.708" v="278" actId="403"/>
          <ac:spMkLst>
            <pc:docMk/>
            <pc:sldMk cId="0" sldId="268"/>
            <ac:spMk id="2" creationId="{F48139D8-6CCF-B00E-0715-180A59AAB6CE}"/>
          </ac:spMkLst>
        </pc:spChg>
        <pc:spChg chg="add mod">
          <ac:chgData name="Liene Gegere" userId="b7d44e63c85b81e7" providerId="LiveId" clId="{4E613764-4A72-414C-80FF-C452DDB8D9B4}" dt="2025-01-22T07:11:18.708" v="278" actId="403"/>
          <ac:spMkLst>
            <pc:docMk/>
            <pc:sldMk cId="0" sldId="268"/>
            <ac:spMk id="3" creationId="{B27A7DF4-96EE-299C-A8DD-EC7A104D0C7A}"/>
          </ac:spMkLst>
        </pc:spChg>
        <pc:spChg chg="add mod">
          <ac:chgData name="Liene Gegere" userId="b7d44e63c85b81e7" providerId="LiveId" clId="{4E613764-4A72-414C-80FF-C452DDB8D9B4}" dt="2025-01-22T07:11:18.708" v="278" actId="403"/>
          <ac:spMkLst>
            <pc:docMk/>
            <pc:sldMk cId="0" sldId="268"/>
            <ac:spMk id="4" creationId="{713AFAF8-1477-803A-B15E-8F82C9DCBAE7}"/>
          </ac:spMkLst>
        </pc:spChg>
      </pc:sldChg>
      <pc:sldChg chg="addSp modSp mod">
        <pc:chgData name="Liene Gegere" userId="b7d44e63c85b81e7" providerId="LiveId" clId="{4E613764-4A72-414C-80FF-C452DDB8D9B4}" dt="2025-01-22T07:14:34.488" v="319" actId="403"/>
        <pc:sldMkLst>
          <pc:docMk/>
          <pc:sldMk cId="0" sldId="269"/>
        </pc:sldMkLst>
        <pc:spChg chg="add mod">
          <ac:chgData name="Liene Gegere" userId="b7d44e63c85b81e7" providerId="LiveId" clId="{4E613764-4A72-414C-80FF-C452DDB8D9B4}" dt="2025-01-22T07:14:34.488" v="319" actId="403"/>
          <ac:spMkLst>
            <pc:docMk/>
            <pc:sldMk cId="0" sldId="269"/>
            <ac:spMk id="2" creationId="{54634750-FA93-2719-C7AA-091DCC355722}"/>
          </ac:spMkLst>
        </pc:spChg>
        <pc:spChg chg="add mod">
          <ac:chgData name="Liene Gegere" userId="b7d44e63c85b81e7" providerId="LiveId" clId="{4E613764-4A72-414C-80FF-C452DDB8D9B4}" dt="2025-01-22T07:12:43.837" v="299" actId="20577"/>
          <ac:spMkLst>
            <pc:docMk/>
            <pc:sldMk cId="0" sldId="269"/>
            <ac:spMk id="3" creationId="{FF7F67AF-5711-526F-24B8-5A3FD78CB3D5}"/>
          </ac:spMkLst>
        </pc:spChg>
        <pc:spChg chg="add mod">
          <ac:chgData name="Liene Gegere" userId="b7d44e63c85b81e7" providerId="LiveId" clId="{4E613764-4A72-414C-80FF-C452DDB8D9B4}" dt="2025-01-22T07:12:37.449" v="295" actId="20577"/>
          <ac:spMkLst>
            <pc:docMk/>
            <pc:sldMk cId="0" sldId="269"/>
            <ac:spMk id="4" creationId="{FAD39313-EEA0-FDF7-8CDB-8B6BEB10EF8C}"/>
          </ac:spMkLst>
        </pc:spChg>
        <pc:spChg chg="add mod">
          <ac:chgData name="Liene Gegere" userId="b7d44e63c85b81e7" providerId="LiveId" clId="{4E613764-4A72-414C-80FF-C452DDB8D9B4}" dt="2025-01-22T07:14:34.488" v="319" actId="403"/>
          <ac:spMkLst>
            <pc:docMk/>
            <pc:sldMk cId="0" sldId="269"/>
            <ac:spMk id="5" creationId="{F1960BD0-B125-76EF-06A9-68E58218F98A}"/>
          </ac:spMkLst>
        </pc:spChg>
        <pc:spChg chg="add mod">
          <ac:chgData name="Liene Gegere" userId="b7d44e63c85b81e7" providerId="LiveId" clId="{4E613764-4A72-414C-80FF-C452DDB8D9B4}" dt="2025-01-22T07:14:34.488" v="319" actId="403"/>
          <ac:spMkLst>
            <pc:docMk/>
            <pc:sldMk cId="0" sldId="269"/>
            <ac:spMk id="6" creationId="{B4FA8573-B9F1-3309-0F3B-3C149769127D}"/>
          </ac:spMkLst>
        </pc:spChg>
      </pc:sldChg>
      <pc:sldChg chg="addSp delSp modSp mod modTransition setBg">
        <pc:chgData name="Liene Gegere" userId="b7d44e63c85b81e7" providerId="LiveId" clId="{4E613764-4A72-414C-80FF-C452DDB8D9B4}" dt="2025-01-29T08:02:38.274" v="1022"/>
        <pc:sldMkLst>
          <pc:docMk/>
          <pc:sldMk cId="0" sldId="270"/>
        </pc:sldMkLst>
        <pc:spChg chg="mod">
          <ac:chgData name="Liene Gegere" userId="b7d44e63c85b81e7" providerId="LiveId" clId="{4E613764-4A72-414C-80FF-C452DDB8D9B4}" dt="2025-01-22T08:05:52.250" v="940" actId="122"/>
          <ac:spMkLst>
            <pc:docMk/>
            <pc:sldMk cId="0" sldId="270"/>
            <ac:spMk id="2" creationId="{800A6538-92D7-E565-B01B-DD815180B123}"/>
          </ac:spMkLst>
        </pc:spChg>
        <pc:spChg chg="mod">
          <ac:chgData name="Liene Gegere" userId="b7d44e63c85b81e7" providerId="LiveId" clId="{4E613764-4A72-414C-80FF-C452DDB8D9B4}" dt="2025-01-22T08:05:16.754" v="925" actId="207"/>
          <ac:spMkLst>
            <pc:docMk/>
            <pc:sldMk cId="0" sldId="270"/>
            <ac:spMk id="8" creationId="{5850F106-3DB4-8C33-71D3-32AF4300A3E8}"/>
          </ac:spMkLst>
        </pc:spChg>
        <pc:spChg chg="add">
          <ac:chgData name="Liene Gegere" userId="b7d44e63c85b81e7" providerId="LiveId" clId="{4E613764-4A72-414C-80FF-C452DDB8D9B4}" dt="2025-01-22T08:04:31.446" v="903" actId="26606"/>
          <ac:spMkLst>
            <pc:docMk/>
            <pc:sldMk cId="0" sldId="270"/>
            <ac:spMk id="27" creationId="{7D9D36D6-2AC5-46A1-A849-4C82D5264A3A}"/>
          </ac:spMkLst>
        </pc:spChg>
        <pc:picChg chg="mod ord">
          <ac:chgData name="Liene Gegere" userId="b7d44e63c85b81e7" providerId="LiveId" clId="{4E613764-4A72-414C-80FF-C452DDB8D9B4}" dt="2025-01-22T08:04:31.446" v="903" actId="26606"/>
          <ac:picMkLst>
            <pc:docMk/>
            <pc:sldMk cId="0" sldId="270"/>
            <ac:picMk id="7" creationId="{08F52345-2056-16AC-75AE-8EC38ACECFAD}"/>
          </ac:picMkLst>
        </pc:picChg>
      </pc:sldChg>
      <pc:sldChg chg="addSp modSp mod">
        <pc:chgData name="Liene Gegere" userId="b7d44e63c85b81e7" providerId="LiveId" clId="{4E613764-4A72-414C-80FF-C452DDB8D9B4}" dt="2025-01-22T07:19:29.064" v="407" actId="403"/>
        <pc:sldMkLst>
          <pc:docMk/>
          <pc:sldMk cId="0" sldId="271"/>
        </pc:sldMkLst>
        <pc:spChg chg="add mod">
          <ac:chgData name="Liene Gegere" userId="b7d44e63c85b81e7" providerId="LiveId" clId="{4E613764-4A72-414C-80FF-C452DDB8D9B4}" dt="2025-01-22T07:19:29.064" v="407" actId="403"/>
          <ac:spMkLst>
            <pc:docMk/>
            <pc:sldMk cId="0" sldId="271"/>
            <ac:spMk id="2" creationId="{0513C62D-3BEE-E87A-21DB-71BC57B010D4}"/>
          </ac:spMkLst>
        </pc:spChg>
        <pc:spChg chg="add mod">
          <ac:chgData name="Liene Gegere" userId="b7d44e63c85b81e7" providerId="LiveId" clId="{4E613764-4A72-414C-80FF-C452DDB8D9B4}" dt="2025-01-22T07:19:29.064" v="407" actId="403"/>
          <ac:spMkLst>
            <pc:docMk/>
            <pc:sldMk cId="0" sldId="271"/>
            <ac:spMk id="3" creationId="{63C1913C-58D3-1DD4-86BF-98379E7C272D}"/>
          </ac:spMkLst>
        </pc:spChg>
        <pc:spChg chg="add mod">
          <ac:chgData name="Liene Gegere" userId="b7d44e63c85b81e7" providerId="LiveId" clId="{4E613764-4A72-414C-80FF-C452DDB8D9B4}" dt="2025-01-22T07:19:29.064" v="407" actId="403"/>
          <ac:spMkLst>
            <pc:docMk/>
            <pc:sldMk cId="0" sldId="271"/>
            <ac:spMk id="4" creationId="{A4A8648E-57E9-8E79-0FB9-02DD8517132E}"/>
          </ac:spMkLst>
        </pc:spChg>
      </pc:sldChg>
      <pc:sldChg chg="addSp modSp mod">
        <pc:chgData name="Liene Gegere" userId="b7d44e63c85b81e7" providerId="LiveId" clId="{4E613764-4A72-414C-80FF-C452DDB8D9B4}" dt="2025-01-22T07:21:04.016" v="442" actId="403"/>
        <pc:sldMkLst>
          <pc:docMk/>
          <pc:sldMk cId="0" sldId="272"/>
        </pc:sldMkLst>
        <pc:spChg chg="add mod">
          <ac:chgData name="Liene Gegere" userId="b7d44e63c85b81e7" providerId="LiveId" clId="{4E613764-4A72-414C-80FF-C452DDB8D9B4}" dt="2025-01-22T07:21:04.016" v="442" actId="403"/>
          <ac:spMkLst>
            <pc:docMk/>
            <pc:sldMk cId="0" sldId="272"/>
            <ac:spMk id="2" creationId="{A830DA87-68C5-A01A-483C-761ED6E93B7C}"/>
          </ac:spMkLst>
        </pc:spChg>
        <pc:spChg chg="add mod">
          <ac:chgData name="Liene Gegere" userId="b7d44e63c85b81e7" providerId="LiveId" clId="{4E613764-4A72-414C-80FF-C452DDB8D9B4}" dt="2025-01-22T07:21:04.016" v="442" actId="403"/>
          <ac:spMkLst>
            <pc:docMk/>
            <pc:sldMk cId="0" sldId="272"/>
            <ac:spMk id="3" creationId="{1ED52207-2AFB-EE16-CFFE-6DA771D647ED}"/>
          </ac:spMkLst>
        </pc:spChg>
        <pc:spChg chg="add mod">
          <ac:chgData name="Liene Gegere" userId="b7d44e63c85b81e7" providerId="LiveId" clId="{4E613764-4A72-414C-80FF-C452DDB8D9B4}" dt="2025-01-22T07:21:04.016" v="442" actId="403"/>
          <ac:spMkLst>
            <pc:docMk/>
            <pc:sldMk cId="0" sldId="272"/>
            <ac:spMk id="4" creationId="{B8C98537-D400-3716-A7EE-6BA0617E70DF}"/>
          </ac:spMkLst>
        </pc:spChg>
      </pc:sldChg>
      <pc:sldChg chg="addSp modSp mod">
        <pc:chgData name="Liene Gegere" userId="b7d44e63c85b81e7" providerId="LiveId" clId="{4E613764-4A72-414C-80FF-C452DDB8D9B4}" dt="2025-01-22T07:25:15.731" v="483" actId="404"/>
        <pc:sldMkLst>
          <pc:docMk/>
          <pc:sldMk cId="0" sldId="273"/>
        </pc:sldMkLst>
        <pc:spChg chg="add mod">
          <ac:chgData name="Liene Gegere" userId="b7d44e63c85b81e7" providerId="LiveId" clId="{4E613764-4A72-414C-80FF-C452DDB8D9B4}" dt="2025-01-22T07:25:15.731" v="483" actId="404"/>
          <ac:spMkLst>
            <pc:docMk/>
            <pc:sldMk cId="0" sldId="273"/>
            <ac:spMk id="2" creationId="{B0BCCF4E-B524-0FDD-BC30-E458A88A03BD}"/>
          </ac:spMkLst>
        </pc:spChg>
        <pc:spChg chg="add mod">
          <ac:chgData name="Liene Gegere" userId="b7d44e63c85b81e7" providerId="LiveId" clId="{4E613764-4A72-414C-80FF-C452DDB8D9B4}" dt="2025-01-22T07:25:15.731" v="483" actId="404"/>
          <ac:spMkLst>
            <pc:docMk/>
            <pc:sldMk cId="0" sldId="273"/>
            <ac:spMk id="3" creationId="{B3E35812-0178-5974-6162-AB6AA89BBDF5}"/>
          </ac:spMkLst>
        </pc:spChg>
        <pc:spChg chg="add mod">
          <ac:chgData name="Liene Gegere" userId="b7d44e63c85b81e7" providerId="LiveId" clId="{4E613764-4A72-414C-80FF-C452DDB8D9B4}" dt="2025-01-22T07:25:15.731" v="483" actId="404"/>
          <ac:spMkLst>
            <pc:docMk/>
            <pc:sldMk cId="0" sldId="273"/>
            <ac:spMk id="4" creationId="{94C2EC9B-4498-C7F7-44D0-5A7D404AA38F}"/>
          </ac:spMkLst>
        </pc:spChg>
      </pc:sldChg>
      <pc:sldChg chg="addSp modSp mod">
        <pc:chgData name="Liene Gegere" userId="b7d44e63c85b81e7" providerId="LiveId" clId="{4E613764-4A72-414C-80FF-C452DDB8D9B4}" dt="2025-01-22T07:26:55.427" v="518" actId="403"/>
        <pc:sldMkLst>
          <pc:docMk/>
          <pc:sldMk cId="0" sldId="274"/>
        </pc:sldMkLst>
        <pc:spChg chg="add mod">
          <ac:chgData name="Liene Gegere" userId="b7d44e63c85b81e7" providerId="LiveId" clId="{4E613764-4A72-414C-80FF-C452DDB8D9B4}" dt="2025-01-22T07:26:55.427" v="518" actId="403"/>
          <ac:spMkLst>
            <pc:docMk/>
            <pc:sldMk cId="0" sldId="274"/>
            <ac:spMk id="2" creationId="{B179261E-F9C1-229E-E599-EF4B20E21ECB}"/>
          </ac:spMkLst>
        </pc:spChg>
        <pc:spChg chg="add mod">
          <ac:chgData name="Liene Gegere" userId="b7d44e63c85b81e7" providerId="LiveId" clId="{4E613764-4A72-414C-80FF-C452DDB8D9B4}" dt="2025-01-22T07:26:55.427" v="518" actId="403"/>
          <ac:spMkLst>
            <pc:docMk/>
            <pc:sldMk cId="0" sldId="274"/>
            <ac:spMk id="3" creationId="{AF7CBF37-11F7-F8CF-B4FD-4A3BFD5CFD7A}"/>
          </ac:spMkLst>
        </pc:spChg>
        <pc:spChg chg="add mod">
          <ac:chgData name="Liene Gegere" userId="b7d44e63c85b81e7" providerId="LiveId" clId="{4E613764-4A72-414C-80FF-C452DDB8D9B4}" dt="2025-01-22T07:26:55.427" v="518" actId="403"/>
          <ac:spMkLst>
            <pc:docMk/>
            <pc:sldMk cId="0" sldId="274"/>
            <ac:spMk id="4" creationId="{0A46179A-281B-B9A4-54BC-986FCC0BA104}"/>
          </ac:spMkLst>
        </pc:spChg>
      </pc:sldChg>
      <pc:sldChg chg="addSp modSp mod">
        <pc:chgData name="Liene Gegere" userId="b7d44e63c85b81e7" providerId="LiveId" clId="{4E613764-4A72-414C-80FF-C452DDB8D9B4}" dt="2025-01-22T07:28:45.669" v="557" actId="403"/>
        <pc:sldMkLst>
          <pc:docMk/>
          <pc:sldMk cId="0" sldId="275"/>
        </pc:sldMkLst>
        <pc:spChg chg="add mod">
          <ac:chgData name="Liene Gegere" userId="b7d44e63c85b81e7" providerId="LiveId" clId="{4E613764-4A72-414C-80FF-C452DDB8D9B4}" dt="2025-01-22T07:28:45.669" v="557" actId="403"/>
          <ac:spMkLst>
            <pc:docMk/>
            <pc:sldMk cId="0" sldId="275"/>
            <ac:spMk id="2" creationId="{92A03ECD-C6B8-2C16-0F91-A89C11C098C3}"/>
          </ac:spMkLst>
        </pc:spChg>
        <pc:spChg chg="add mod">
          <ac:chgData name="Liene Gegere" userId="b7d44e63c85b81e7" providerId="LiveId" clId="{4E613764-4A72-414C-80FF-C452DDB8D9B4}" dt="2025-01-22T07:28:45.669" v="557" actId="403"/>
          <ac:spMkLst>
            <pc:docMk/>
            <pc:sldMk cId="0" sldId="275"/>
            <ac:spMk id="3" creationId="{9EAED8CB-4FB1-449A-64A6-C5DCC30559A1}"/>
          </ac:spMkLst>
        </pc:spChg>
        <pc:spChg chg="add mod">
          <ac:chgData name="Liene Gegere" userId="b7d44e63c85b81e7" providerId="LiveId" clId="{4E613764-4A72-414C-80FF-C452DDB8D9B4}" dt="2025-01-22T07:28:45.669" v="557" actId="403"/>
          <ac:spMkLst>
            <pc:docMk/>
            <pc:sldMk cId="0" sldId="275"/>
            <ac:spMk id="4" creationId="{AE5C7500-7D0B-2807-0197-88A59FBC28A2}"/>
          </ac:spMkLst>
        </pc:spChg>
      </pc:sldChg>
      <pc:sldChg chg="addSp modSp mod">
        <pc:chgData name="Liene Gegere" userId="b7d44e63c85b81e7" providerId="LiveId" clId="{4E613764-4A72-414C-80FF-C452DDB8D9B4}" dt="2025-01-22T07:16:58.018" v="365" actId="403"/>
        <pc:sldMkLst>
          <pc:docMk/>
          <pc:sldMk cId="0" sldId="276"/>
        </pc:sldMkLst>
        <pc:spChg chg="add mod">
          <ac:chgData name="Liene Gegere" userId="b7d44e63c85b81e7" providerId="LiveId" clId="{4E613764-4A72-414C-80FF-C452DDB8D9B4}" dt="2025-01-22T07:16:58.018" v="365" actId="403"/>
          <ac:spMkLst>
            <pc:docMk/>
            <pc:sldMk cId="0" sldId="276"/>
            <ac:spMk id="2" creationId="{43F68BEA-D0D5-0208-699C-5956DD8F6162}"/>
          </ac:spMkLst>
        </pc:spChg>
        <pc:spChg chg="add mod">
          <ac:chgData name="Liene Gegere" userId="b7d44e63c85b81e7" providerId="LiveId" clId="{4E613764-4A72-414C-80FF-C452DDB8D9B4}" dt="2025-01-22T07:16:58.018" v="365" actId="403"/>
          <ac:spMkLst>
            <pc:docMk/>
            <pc:sldMk cId="0" sldId="276"/>
            <ac:spMk id="3" creationId="{42114DC7-798A-3E17-7E68-A3EAECC694A9}"/>
          </ac:spMkLst>
        </pc:spChg>
        <pc:spChg chg="add mod">
          <ac:chgData name="Liene Gegere" userId="b7d44e63c85b81e7" providerId="LiveId" clId="{4E613764-4A72-414C-80FF-C452DDB8D9B4}" dt="2025-01-22T07:16:58.018" v="365" actId="403"/>
          <ac:spMkLst>
            <pc:docMk/>
            <pc:sldMk cId="0" sldId="276"/>
            <ac:spMk id="4" creationId="{9DA25370-E998-F609-0544-03ABDADF328A}"/>
          </ac:spMkLst>
        </pc:spChg>
      </pc:sldChg>
      <pc:sldChg chg="addSp delSp modSp new mod modTransition setBg addAnim">
        <pc:chgData name="Liene Gegere" userId="b7d44e63c85b81e7" providerId="LiveId" clId="{4E613764-4A72-414C-80FF-C452DDB8D9B4}" dt="2025-01-29T12:25:39.144" v="1253"/>
        <pc:sldMkLst>
          <pc:docMk/>
          <pc:sldMk cId="1547613099" sldId="277"/>
        </pc:sldMkLst>
        <pc:spChg chg="mod">
          <ac:chgData name="Liene Gegere" userId="b7d44e63c85b81e7" providerId="LiveId" clId="{4E613764-4A72-414C-80FF-C452DDB8D9B4}" dt="2025-01-22T07:41:28.366" v="770" actId="2711"/>
          <ac:spMkLst>
            <pc:docMk/>
            <pc:sldMk cId="1547613099" sldId="277"/>
            <ac:spMk id="2" creationId="{1DFBBE99-CDDC-7EC2-E915-E396B467C7D0}"/>
          </ac:spMkLst>
        </pc:spChg>
        <pc:spChg chg="add mod">
          <ac:chgData name="Liene Gegere" userId="b7d44e63c85b81e7" providerId="LiveId" clId="{4E613764-4A72-414C-80FF-C452DDB8D9B4}" dt="2025-01-22T08:02:23.083" v="900" actId="14100"/>
          <ac:spMkLst>
            <pc:docMk/>
            <pc:sldMk cId="1547613099" sldId="277"/>
            <ac:spMk id="4" creationId="{BB7819A1-0960-E1D4-8666-7599A0B06C5C}"/>
          </ac:spMkLst>
        </pc:spChg>
        <pc:spChg chg="add">
          <ac:chgData name="Liene Gegere" userId="b7d44e63c85b81e7" providerId="LiveId" clId="{4E613764-4A72-414C-80FF-C452DDB8D9B4}" dt="2025-01-22T07:33:52.621" v="631" actId="26606"/>
          <ac:spMkLst>
            <pc:docMk/>
            <pc:sldMk cId="1547613099" sldId="277"/>
            <ac:spMk id="29" creationId="{C1F06963-6374-4B48-844F-071A9BAAAE02}"/>
          </ac:spMkLst>
        </pc:spChg>
        <pc:spChg chg="add">
          <ac:chgData name="Liene Gegere" userId="b7d44e63c85b81e7" providerId="LiveId" clId="{4E613764-4A72-414C-80FF-C452DDB8D9B4}" dt="2025-01-22T07:33:52.621" v="631" actId="26606"/>
          <ac:spMkLst>
            <pc:docMk/>
            <pc:sldMk cId="1547613099" sldId="277"/>
            <ac:spMk id="31" creationId="{6CB927A4-E432-4310-9CD5-E89FF5063179}"/>
          </ac:spMkLst>
        </pc:spChg>
        <pc:spChg chg="add">
          <ac:chgData name="Liene Gegere" userId="b7d44e63c85b81e7" providerId="LiveId" clId="{4E613764-4A72-414C-80FF-C452DDB8D9B4}" dt="2025-01-22T07:33:52.621" v="631" actId="26606"/>
          <ac:spMkLst>
            <pc:docMk/>
            <pc:sldMk cId="1547613099" sldId="277"/>
            <ac:spMk id="33" creationId="{1453BF6C-B012-48B7-B4E8-6D7AC7C27D02}"/>
          </ac:spMkLst>
        </pc:spChg>
        <pc:spChg chg="add">
          <ac:chgData name="Liene Gegere" userId="b7d44e63c85b81e7" providerId="LiveId" clId="{4E613764-4A72-414C-80FF-C452DDB8D9B4}" dt="2025-01-22T07:33:52.621" v="631" actId="26606"/>
          <ac:spMkLst>
            <pc:docMk/>
            <pc:sldMk cId="1547613099" sldId="277"/>
            <ac:spMk id="35" creationId="{E3020543-B24B-4EC4-8FFC-8DD88EEA91A8}"/>
          </ac:spMkLst>
        </pc:spChg>
        <pc:picChg chg="add mod">
          <ac:chgData name="Liene Gegere" userId="b7d44e63c85b81e7" providerId="LiveId" clId="{4E613764-4A72-414C-80FF-C452DDB8D9B4}" dt="2025-01-22T07:32:53.781" v="610" actId="26606"/>
          <ac:picMkLst>
            <pc:docMk/>
            <pc:sldMk cId="1547613099" sldId="277"/>
            <ac:picMk id="5" creationId="{D37B4243-A716-D8B2-AEEE-7AECD5EFE289}"/>
          </ac:picMkLst>
        </pc:picChg>
      </pc:sldChg>
      <pc:sldChg chg="addSp delSp modSp new mod modTransition setBg">
        <pc:chgData name="Liene Gegere" userId="b7d44e63c85b81e7" providerId="LiveId" clId="{4E613764-4A72-414C-80FF-C452DDB8D9B4}" dt="2025-01-29T12:26:21.218" v="1256"/>
        <pc:sldMkLst>
          <pc:docMk/>
          <pc:sldMk cId="2943097311" sldId="278"/>
        </pc:sldMkLst>
        <pc:spChg chg="mod">
          <ac:chgData name="Liene Gegere" userId="b7d44e63c85b81e7" providerId="LiveId" clId="{4E613764-4A72-414C-80FF-C452DDB8D9B4}" dt="2025-01-22T07:46:02.263" v="804" actId="403"/>
          <ac:spMkLst>
            <pc:docMk/>
            <pc:sldMk cId="2943097311" sldId="278"/>
            <ac:spMk id="2" creationId="{9A0D3B89-9F19-EB9F-32B7-97448F29B6B7}"/>
          </ac:spMkLst>
        </pc:spChg>
        <pc:spChg chg="add mod ord">
          <ac:chgData name="Liene Gegere" userId="b7d44e63c85b81e7" providerId="LiveId" clId="{4E613764-4A72-414C-80FF-C452DDB8D9B4}" dt="2025-01-22T08:02:00.420" v="898" actId="14100"/>
          <ac:spMkLst>
            <pc:docMk/>
            <pc:sldMk cId="2943097311" sldId="278"/>
            <ac:spMk id="5" creationId="{8F2661DD-4E2B-6CB3-179A-41172EED0C4D}"/>
          </ac:spMkLst>
        </pc:spChg>
        <pc:spChg chg="add">
          <ac:chgData name="Liene Gegere" userId="b7d44e63c85b81e7" providerId="LiveId" clId="{4E613764-4A72-414C-80FF-C452DDB8D9B4}" dt="2025-01-22T07:45:26.044" v="794" actId="26606"/>
          <ac:spMkLst>
            <pc:docMk/>
            <pc:sldMk cId="2943097311" sldId="278"/>
            <ac:spMk id="42" creationId="{2EB492CD-616E-47F8-933B-5E2D952A0593}"/>
          </ac:spMkLst>
        </pc:spChg>
        <pc:spChg chg="add">
          <ac:chgData name="Liene Gegere" userId="b7d44e63c85b81e7" providerId="LiveId" clId="{4E613764-4A72-414C-80FF-C452DDB8D9B4}" dt="2025-01-22T07:45:26.044" v="794" actId="26606"/>
          <ac:spMkLst>
            <pc:docMk/>
            <pc:sldMk cId="2943097311" sldId="278"/>
            <ac:spMk id="44" creationId="{59383CF9-23B5-4335-9B21-1791C4CF1C75}"/>
          </ac:spMkLst>
        </pc:spChg>
        <pc:spChg chg="add">
          <ac:chgData name="Liene Gegere" userId="b7d44e63c85b81e7" providerId="LiveId" clId="{4E613764-4A72-414C-80FF-C452DDB8D9B4}" dt="2025-01-22T07:45:26.044" v="794" actId="26606"/>
          <ac:spMkLst>
            <pc:docMk/>
            <pc:sldMk cId="2943097311" sldId="278"/>
            <ac:spMk id="46" creationId="{0007FE00-9498-4706-B255-6437B0252C02}"/>
          </ac:spMkLst>
        </pc:spChg>
        <pc:picChg chg="add mod">
          <ac:chgData name="Liene Gegere" userId="b7d44e63c85b81e7" providerId="LiveId" clId="{4E613764-4A72-414C-80FF-C452DDB8D9B4}" dt="2025-01-22T08:00:42.853" v="890" actId="14100"/>
          <ac:picMkLst>
            <pc:docMk/>
            <pc:sldMk cId="2943097311" sldId="278"/>
            <ac:picMk id="10" creationId="{FA3CEE20-A444-7CA3-CFC4-7D21B53A0017}"/>
          </ac:picMkLst>
        </pc:picChg>
      </pc:sldChg>
      <pc:sldChg chg="addSp delSp modSp new mod modTransition setBg addAnim delAnim">
        <pc:chgData name="Liene Gegere" userId="b7d44e63c85b81e7" providerId="LiveId" clId="{4E613764-4A72-414C-80FF-C452DDB8D9B4}" dt="2025-01-29T12:27:17.394" v="1258"/>
        <pc:sldMkLst>
          <pc:docMk/>
          <pc:sldMk cId="4288500274" sldId="279"/>
        </pc:sldMkLst>
        <pc:spChg chg="mod">
          <ac:chgData name="Liene Gegere" userId="b7d44e63c85b81e7" providerId="LiveId" clId="{4E613764-4A72-414C-80FF-C452DDB8D9B4}" dt="2025-01-22T07:56:03.786" v="881" actId="207"/>
          <ac:spMkLst>
            <pc:docMk/>
            <pc:sldMk cId="4288500274" sldId="279"/>
            <ac:spMk id="2" creationId="{7539F932-3D68-BCFF-4DF6-D8A217E90B92}"/>
          </ac:spMkLst>
        </pc:spChg>
        <pc:spChg chg="add mod">
          <ac:chgData name="Liene Gegere" userId="b7d44e63c85b81e7" providerId="LiveId" clId="{4E613764-4A72-414C-80FF-C452DDB8D9B4}" dt="2025-01-22T08:01:38.402" v="894" actId="14100"/>
          <ac:spMkLst>
            <pc:docMk/>
            <pc:sldMk cId="4288500274" sldId="279"/>
            <ac:spMk id="8" creationId="{D272404B-E840-B4F7-90EC-CCEF3DE02E4A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31" creationId="{362D44EE-C852-4460-B8B5-C4F2BC20510C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33" creationId="{658970D8-8D1D-4B5C-894B-E871CC86543D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35" creationId="{F227E5B6-9132-43CA-B503-37A18562ADF2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37" creationId="{03C2051E-A88D-48E5-BACF-AAED17892722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39" creationId="{7821A508-2985-4905-874A-527429BAABFA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41" creationId="{D2929CB1-0E3C-4B2D-ADC5-0154FB33BA44}"/>
          </ac:spMkLst>
        </pc:spChg>
        <pc:spChg chg="add">
          <ac:chgData name="Liene Gegere" userId="b7d44e63c85b81e7" providerId="LiveId" clId="{4E613764-4A72-414C-80FF-C452DDB8D9B4}" dt="2025-01-22T07:54:57.265" v="856" actId="26606"/>
          <ac:spMkLst>
            <pc:docMk/>
            <pc:sldMk cId="4288500274" sldId="279"/>
            <ac:spMk id="1043" creationId="{5F2F0C84-BE8C-4DC2-A6D3-30349A801D5C}"/>
          </ac:spMkLst>
        </pc:spChg>
        <pc:picChg chg="add mod">
          <ac:chgData name="Liene Gegere" userId="b7d44e63c85b81e7" providerId="LiveId" clId="{4E613764-4A72-414C-80FF-C452DDB8D9B4}" dt="2025-01-22T07:54:53.278" v="855" actId="1076"/>
          <ac:picMkLst>
            <pc:docMk/>
            <pc:sldMk cId="4288500274" sldId="279"/>
            <ac:picMk id="1026" creationId="{132704DF-4D9C-B170-1E36-347D1BD750D8}"/>
          </ac:picMkLst>
        </pc:picChg>
      </pc:sldChg>
      <pc:sldChg chg="add ord modTransition modAnim">
        <pc:chgData name="Liene Gegere" userId="b7d44e63c85b81e7" providerId="LiveId" clId="{4E613764-4A72-414C-80FF-C452DDB8D9B4}" dt="2025-01-29T08:14:31.526" v="1211"/>
        <pc:sldMkLst>
          <pc:docMk/>
          <pc:sldMk cId="237384438" sldId="280"/>
        </pc:sldMkLst>
      </pc:sldChg>
      <pc:sldChg chg="add ord modTransition modAnim">
        <pc:chgData name="Liene Gegere" userId="b7d44e63c85b81e7" providerId="LiveId" clId="{4E613764-4A72-414C-80FF-C452DDB8D9B4}" dt="2025-01-29T12:16:56.702" v="1224"/>
        <pc:sldMkLst>
          <pc:docMk/>
          <pc:sldMk cId="2749494194" sldId="281"/>
        </pc:sldMkLst>
      </pc:sldChg>
      <pc:sldChg chg="add ord modTransition modAnim">
        <pc:chgData name="Liene Gegere" userId="b7d44e63c85b81e7" providerId="LiveId" clId="{4E613764-4A72-414C-80FF-C452DDB8D9B4}" dt="2025-01-29T12:16:59.965" v="1225"/>
        <pc:sldMkLst>
          <pc:docMk/>
          <pc:sldMk cId="187558168" sldId="282"/>
        </pc:sldMkLst>
      </pc:sldChg>
      <pc:sldChg chg="add ord modTransition modAnim">
        <pc:chgData name="Liene Gegere" userId="b7d44e63c85b81e7" providerId="LiveId" clId="{4E613764-4A72-414C-80FF-C452DDB8D9B4}" dt="2025-01-29T08:14:42.118" v="1212"/>
        <pc:sldMkLst>
          <pc:docMk/>
          <pc:sldMk cId="2526346135" sldId="283"/>
        </pc:sldMkLst>
      </pc:sldChg>
      <pc:sldChg chg="add ord modTransition modAnim">
        <pc:chgData name="Liene Gegere" userId="b7d44e63c85b81e7" providerId="LiveId" clId="{4E613764-4A72-414C-80FF-C452DDB8D9B4}" dt="2025-01-29T08:14:49.015" v="1213"/>
        <pc:sldMkLst>
          <pc:docMk/>
          <pc:sldMk cId="3817036457" sldId="284"/>
        </pc:sldMkLst>
      </pc:sldChg>
      <pc:sldChg chg="add ord modTransition modAnim">
        <pc:chgData name="Liene Gegere" userId="b7d44e63c85b81e7" providerId="LiveId" clId="{4E613764-4A72-414C-80FF-C452DDB8D9B4}" dt="2025-01-29T08:15:08.633" v="1214"/>
        <pc:sldMkLst>
          <pc:docMk/>
          <pc:sldMk cId="2840437532" sldId="285"/>
        </pc:sldMkLst>
      </pc:sldChg>
      <pc:sldChg chg="add ord modTransition modAnim">
        <pc:chgData name="Liene Gegere" userId="b7d44e63c85b81e7" providerId="LiveId" clId="{4E613764-4A72-414C-80FF-C452DDB8D9B4}" dt="2025-01-29T08:15:14.077" v="1215"/>
        <pc:sldMkLst>
          <pc:docMk/>
          <pc:sldMk cId="97504328" sldId="286"/>
        </pc:sldMkLst>
      </pc:sldChg>
      <pc:sldChg chg="add ord modTransition modAnim">
        <pc:chgData name="Liene Gegere" userId="b7d44e63c85b81e7" providerId="LiveId" clId="{4E613764-4A72-414C-80FF-C452DDB8D9B4}" dt="2025-01-29T08:15:22.445" v="1216"/>
        <pc:sldMkLst>
          <pc:docMk/>
          <pc:sldMk cId="3430104392" sldId="287"/>
        </pc:sldMkLst>
      </pc:sldChg>
      <pc:sldChg chg="add ord modTransition modAnim">
        <pc:chgData name="Liene Gegere" userId="b7d44e63c85b81e7" providerId="LiveId" clId="{4E613764-4A72-414C-80FF-C452DDB8D9B4}" dt="2025-01-29T08:15:26.727" v="1217"/>
        <pc:sldMkLst>
          <pc:docMk/>
          <pc:sldMk cId="1771296027" sldId="288"/>
        </pc:sldMkLst>
      </pc:sldChg>
      <pc:sldChg chg="add ord modTransition modAnim">
        <pc:chgData name="Liene Gegere" userId="b7d44e63c85b81e7" providerId="LiveId" clId="{4E613764-4A72-414C-80FF-C452DDB8D9B4}" dt="2025-01-29T08:15:30.707" v="1218"/>
        <pc:sldMkLst>
          <pc:docMk/>
          <pc:sldMk cId="1466006427" sldId="289"/>
        </pc:sldMkLst>
      </pc:sldChg>
      <pc:sldChg chg="add ord modTransition modAnim">
        <pc:chgData name="Liene Gegere" userId="b7d44e63c85b81e7" providerId="LiveId" clId="{4E613764-4A72-414C-80FF-C452DDB8D9B4}" dt="2025-01-29T08:15:37.895" v="1219"/>
        <pc:sldMkLst>
          <pc:docMk/>
          <pc:sldMk cId="1228396446" sldId="290"/>
        </pc:sldMkLst>
      </pc:sldChg>
      <pc:sldChg chg="add ord modTransition modAnim">
        <pc:chgData name="Liene Gegere" userId="b7d44e63c85b81e7" providerId="LiveId" clId="{4E613764-4A72-414C-80FF-C452DDB8D9B4}" dt="2025-01-29T08:15:41.756" v="1220"/>
        <pc:sldMkLst>
          <pc:docMk/>
          <pc:sldMk cId="1781151934" sldId="291"/>
        </pc:sldMkLst>
      </pc:sldChg>
      <pc:sldChg chg="add ord modTransition modAnim">
        <pc:chgData name="Liene Gegere" userId="b7d44e63c85b81e7" providerId="LiveId" clId="{4E613764-4A72-414C-80FF-C452DDB8D9B4}" dt="2025-01-29T08:15:45.729" v="1221"/>
        <pc:sldMkLst>
          <pc:docMk/>
          <pc:sldMk cId="3765384984" sldId="292"/>
        </pc:sldMkLst>
      </pc:sldChg>
      <pc:sldChg chg="add ord modTransition modAnim">
        <pc:chgData name="Liene Gegere" userId="b7d44e63c85b81e7" providerId="LiveId" clId="{4E613764-4A72-414C-80FF-C452DDB8D9B4}" dt="2025-01-29T08:15:50.955" v="1222"/>
        <pc:sldMkLst>
          <pc:docMk/>
          <pc:sldMk cId="3405225441" sldId="293"/>
        </pc:sldMkLst>
      </pc:sldChg>
      <pc:sldChg chg="add ord modTransition modAnim">
        <pc:chgData name="Liene Gegere" userId="b7d44e63c85b81e7" providerId="LiveId" clId="{4E613764-4A72-414C-80FF-C452DDB8D9B4}" dt="2025-01-29T08:15:55.709" v="1223"/>
        <pc:sldMkLst>
          <pc:docMk/>
          <pc:sldMk cId="2218445265" sldId="294"/>
        </pc:sldMkLst>
      </pc:sldChg>
    </pc:docChg>
  </pc:docChgLst>
  <pc:docChgLst>
    <pc:chgData name="Liene Gegere" userId="b7d44e63c85b81e7" providerId="LiveId" clId="{694269EE-1A9D-4952-9DB5-D23FC66392FB}"/>
    <pc:docChg chg="modSld">
      <pc:chgData name="Liene Gegere" userId="b7d44e63c85b81e7" providerId="LiveId" clId="{694269EE-1A9D-4952-9DB5-D23FC66392FB}" dt="2025-01-29T16:00:36.501" v="0"/>
      <pc:docMkLst>
        <pc:docMk/>
      </pc:docMkLst>
      <pc:sldChg chg="modAnim">
        <pc:chgData name="Liene Gegere" userId="b7d44e63c85b81e7" providerId="LiveId" clId="{694269EE-1A9D-4952-9DB5-D23FC66392FB}" dt="2025-01-29T16:00:36.501" v="0"/>
        <pc:sldMkLst>
          <pc:docMk/>
          <pc:sldMk cId="0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41F9A71-6A19-DDC2-22AF-19FCC8BED4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0A261-92ED-46F6-8185-9D4D4CF4BAE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A80501-3B2E-4053-B883-264BBDB6D296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F31BB67-B653-5D1B-9CA5-A51F1356C5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278BA4-5CBD-F2B1-CBE9-D49FF2DDBB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F31F2-9F01-565E-2648-A3DAB34D00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A8A47-A9A0-74BF-090E-94E32ACD0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059D4C6-A5BD-4333-B13A-933CD9BA45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F4A2C08-5B9A-30AC-6D55-98330852DE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96A3AAF9-5E53-3B9B-44C6-77C8BDBA8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83170F1-04D9-6C89-8245-49D3974800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1FF056-45C4-41EC-A358-1083635694C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3C2BAB20-2EF0-0E42-94F8-B81D8CDCA9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C1D6BB43-4EAB-59C7-E099-F7849DDD49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5A7C7C8-CB72-ED21-2FBA-7CFF0A16B3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EBA396-9634-4619-827F-E31A9EBD0E5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AFA20CA4-A4DB-5EC3-1FD2-E56656B36E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1101C318-BC72-103C-8AF5-FCBAA2CBD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EF516FB5-461E-A8AF-2B26-5241F1478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3DB497-2B3A-4F5A-9BE4-AFD207F98F5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0BEA83A-0D4F-9D21-CCD2-38F94C1E54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DFB5C6EF-E9AB-608E-0A0D-7581B4B86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C3763FC6-6158-5C8B-4737-CA4C590B1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055182-FF19-4143-84B6-A153DAC966F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1465D-E582-3530-92D9-CD0BF05F0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AED87-115B-46D6-9EDC-ABC1A4EC6C00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6B540-8314-41EC-E793-C85113E1A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40E35-5213-F76A-67EC-49EDBEFE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985D1-9B58-4EA6-BA70-6DD559F386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6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D04EF-EDB8-7EF9-4ED7-29FE4DB27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FFED1-3B10-40D6-8FF1-21C143FC1CB3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6848C-B778-CB17-A959-35633BBC3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D6764-606B-7F6A-9EE6-91C67924B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49B1E-6C0E-4246-AA0B-79050A820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06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E9231-5BFA-A608-9582-07ED7FEA8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94194-EB35-4800-88D1-37CDB027A235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D591E-98A0-FB70-E6F8-0A6AC8B75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25FFB-3863-72B9-D16C-8F312BD54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614BD-2CD7-4AA1-9A87-B380A2AA6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7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A354A9-82E6-1781-8AF0-5868364B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57E3C-8286-4FFC-9A61-B8D479D51B67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952134-3579-6129-C4AC-D2FDCB64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C66885-B180-0833-554B-ED15C9B2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5A66D-B04A-4B52-9380-D8C4CF921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7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EE3FDA-4DB2-43BB-298E-A275B478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03181-70EB-4400-A8B9-96BDD41DFE1A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269FB42-9242-1ECF-C741-60D9C120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EFBDD9E-28A0-429E-BEED-3756E481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42A44-0C6C-4BE3-8647-8E8B2BB0E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67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3DA42A8-926D-1BF0-689A-2C391855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73F90-3FFC-4DB4-A581-662D3F9B9286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1073E74-FC64-8490-41DA-0FF83823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B1CD08-AED6-6B58-912D-8940A3023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2E15E-9580-483E-9026-EC66049F2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8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3D22B95-2F50-C892-6EE1-86EE30167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9B958-C35E-43D0-81A9-613CFEAE7DAC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9F91B3-3837-BCAB-4141-AEB235DF7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AA4A232-ABC5-B295-0217-B49DB833F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4E45F-0C40-4A11-A83C-DE3B00B38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0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B235D2F-AF63-DB26-6C09-8232C8101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588CD-DDBA-48AB-8DF0-24FAB98C7C8F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996A4C-53B5-9691-224C-138FAF80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B06C1B-E949-BDB8-278B-4C5444E6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273B6-85CF-4A5E-BB78-B7C517431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7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1B503C-0BC0-9160-E73D-3667A8B53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2867F-C560-4B90-B357-11AE1AB6BCD3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5251CD-06C4-49DB-5EB6-E3862F62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1712B6-3771-7406-D4E0-A21C28356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0A7E5-8AE1-4896-80EA-2D65D2D85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5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064A3-2E98-10E1-6449-F76EDB1B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A1D76-029E-4F0D-900C-8AD890FB7FDC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6B5AD-29B9-6464-4C44-0B6283BC5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65E5C-8D41-4478-24D4-C226AC43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66E5-60F7-45DA-A08E-1056455A0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4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D17E2-8C9F-4279-92A3-76889FE1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7E4AC-DA3F-49FB-8772-0EC4B89FD4B4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9D230-6356-091D-660F-EB3B19C6D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B1A2F-1A67-CBC2-5316-7C58ECB89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CEFDF-C7C5-4DF8-857B-1F1C0328F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939AFAA-4988-0999-74C3-182B70A4CD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ED255B7-EEA9-ABE5-F90F-9026707626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F41E2-0E60-38E9-3833-6C2B3BE33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5B3338-8C33-4012-AFAF-D93240C77011}" type="datetimeFigureOut">
              <a:rPr lang="en-US"/>
              <a:pPr>
                <a:defRPr/>
              </a:pPr>
              <a:t>3/30/2025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E8172-6AB7-AC80-C71A-1AF3EF062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5DDB5-DD83-F7A3-2136-436B01043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CAF166-A1E9-41ED-AAAC-063131A13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microsoft.com/office/2007/relationships/media" Target="../media/media1.mp3"/><Relationship Id="rId7" Type="http://schemas.openxmlformats.org/officeDocument/2006/relationships/slide" Target="slide1.xml"/><Relationship Id="rId12" Type="http://schemas.openxmlformats.org/officeDocument/2006/relationships/image" Target="../media/image5.png"/><Relationship Id="rId2" Type="http://schemas.openxmlformats.org/officeDocument/2006/relationships/audio" Target="file:///C:\Users\Liene\Downloads\Paradise_Found.mp3" TargetMode="External"/><Relationship Id="rId1" Type="http://schemas.microsoft.com/office/2007/relationships/media" Target="file:///C:\Users\Liene\Downloads\Paradise_Found.mp3" TargetMode="Externa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.png"/><Relationship Id="rId4" Type="http://schemas.openxmlformats.org/officeDocument/2006/relationships/audio" Target="../media/media1.mp3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6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6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slide" Target="slide1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27.png"/><Relationship Id="rId7" Type="http://schemas.openxmlformats.org/officeDocument/2006/relationships/slide" Target="slide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slide" Target="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6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6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slide" Target="slide3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5" Type="http://schemas.openxmlformats.org/officeDocument/2006/relationships/slide" Target="slide6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slide" Target="slide3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slide" Target="slide36.xml"/><Relationship Id="rId5" Type="http://schemas.openxmlformats.org/officeDocument/2006/relationships/image" Target="../media/image33.png"/><Relationship Id="rId10" Type="http://schemas.openxmlformats.org/officeDocument/2006/relationships/slide" Target="slide6.xml"/><Relationship Id="rId4" Type="http://schemas.openxmlformats.org/officeDocument/2006/relationships/image" Target="../media/image41.png"/><Relationship Id="rId9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5.png"/><Relationship Id="rId10" Type="http://schemas.openxmlformats.org/officeDocument/2006/relationships/slide" Target="slide6.xml"/><Relationship Id="rId4" Type="http://schemas.openxmlformats.org/officeDocument/2006/relationships/image" Target="../media/image44.png"/><Relationship Id="rId9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 descr="&quot;&quot;">
            <a:extLst>
              <a:ext uri="{FF2B5EF4-FFF2-40B4-BE49-F238E27FC236}">
                <a16:creationId xmlns:a16="http://schemas.microsoft.com/office/drawing/2014/main" id="{94762E62-CBE8-6A34-F522-C6F568A8B24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6A1AF8-F974-FB2C-58D7-F1C7D052DB75}"/>
              </a:ext>
            </a:extLst>
          </p:cNvPr>
          <p:cNvSpPr/>
          <p:nvPr/>
        </p:nvSpPr>
        <p:spPr>
          <a:xfrm>
            <a:off x="5883275" y="330200"/>
            <a:ext cx="6057900" cy="33623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b"/>
          <a:lstStyle/>
          <a:p>
            <a:pPr algn="ctr"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endParaRPr lang="lv-LV" sz="4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endParaRPr lang="lv-LV" sz="4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lv-LV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NAUDAS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lv-LV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SASKAITĪŠANAS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lv-LV" sz="4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SPĒLE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6B78E-772D-1C50-7E44-5767631F8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5588" y="3959225"/>
            <a:ext cx="5335587" cy="2189163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Metodisko</a:t>
            </a: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materiālu</a:t>
            </a: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sagatavoja</a:t>
            </a: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Viduskurzemes</a:t>
            </a: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pamatskolas</a:t>
            </a: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attīstības</a:t>
            </a: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centra </a:t>
            </a: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skolotāja</a:t>
            </a:r>
            <a:endParaRPr lang="en-US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Liene </a:t>
            </a:r>
            <a:r>
              <a:rPr lang="en-US" sz="1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Ģēģere</a:t>
            </a:r>
            <a:endParaRPr lang="lv-LV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2025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Freeform: Shape 11" descr="&quot;&quot;">
            <a:extLst>
              <a:ext uri="{FF2B5EF4-FFF2-40B4-BE49-F238E27FC236}">
                <a16:creationId xmlns:a16="http://schemas.microsoft.com/office/drawing/2014/main" id="{37CF7120-4959-4EF5-4400-056BFF91C94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30225" y="0"/>
            <a:ext cx="1155700" cy="590550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: Shape 13" descr="&quot;&quot;">
            <a:extLst>
              <a:ext uri="{FF2B5EF4-FFF2-40B4-BE49-F238E27FC236}">
                <a16:creationId xmlns:a16="http://schemas.microsoft.com/office/drawing/2014/main" id="{D7D95E23-F0CB-F713-FAAE-1D472AC6B31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349750" y="0"/>
            <a:ext cx="1736725" cy="958850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Freeform: Shape 15" descr="&quot;&quot;">
            <a:extLst>
              <a:ext uri="{FF2B5EF4-FFF2-40B4-BE49-F238E27FC236}">
                <a16:creationId xmlns:a16="http://schemas.microsoft.com/office/drawing/2014/main" id="{73519559-B780-79BA-72A0-A45C2294940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2916238"/>
            <a:ext cx="160338" cy="552450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Freeform: Shape 17" descr="&quot;&quot;">
            <a:extLst>
              <a:ext uri="{FF2B5EF4-FFF2-40B4-BE49-F238E27FC236}">
                <a16:creationId xmlns:a16="http://schemas.microsoft.com/office/drawing/2014/main" id="{5DBE812C-D355-65FC-8133-C4D51E13A0C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5835650"/>
            <a:ext cx="1547813" cy="1022350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0" name="Freeform: Shape 19" descr="&quot;&quot;">
            <a:extLst>
              <a:ext uri="{FF2B5EF4-FFF2-40B4-BE49-F238E27FC236}">
                <a16:creationId xmlns:a16="http://schemas.microsoft.com/office/drawing/2014/main" id="{6EF315E5-E287-BB41-9396-69DD0DF7D7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3697288" y="5718175"/>
            <a:ext cx="1771650" cy="113982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Freeform: Shape 21" descr="&quot;&quot;">
            <a:extLst>
              <a:ext uri="{FF2B5EF4-FFF2-40B4-BE49-F238E27FC236}">
                <a16:creationId xmlns:a16="http://schemas.microsoft.com/office/drawing/2014/main" id="{A0EAF938-7F37-6A74-8A48-BEE17FAEED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4521200" y="6259513"/>
            <a:ext cx="1565275" cy="598487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083" name="Picture 6">
            <a:extLst>
              <a:ext uri="{FF2B5EF4-FFF2-40B4-BE49-F238E27FC236}">
                <a16:creationId xmlns:a16="http://schemas.microsoft.com/office/drawing/2014/main" id="{9C555C6C-41EA-619D-60D8-CF2C835BF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047750"/>
            <a:ext cx="433387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8">
            <a:extLst>
              <a:ext uri="{FF2B5EF4-FFF2-40B4-BE49-F238E27FC236}">
                <a16:creationId xmlns:a16="http://schemas.microsoft.com/office/drawing/2014/main" id="{5DD6C694-3986-21C2-1460-CDBEAC27C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2217738"/>
            <a:ext cx="4364037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2">
            <a:extLst>
              <a:ext uri="{FF2B5EF4-FFF2-40B4-BE49-F238E27FC236}">
                <a16:creationId xmlns:a16="http://schemas.microsoft.com/office/drawing/2014/main" id="{4E0339D1-9AB2-5B8E-77AB-1D51C4FBA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3270250"/>
            <a:ext cx="432593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6">
            <a:extLst>
              <a:ext uri="{FF2B5EF4-FFF2-40B4-BE49-F238E27FC236}">
                <a16:creationId xmlns:a16="http://schemas.microsoft.com/office/drawing/2014/main" id="{1779E078-F8E0-8191-F358-F4D43D74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5329238"/>
            <a:ext cx="14573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20">
            <a:extLst>
              <a:ext uri="{FF2B5EF4-FFF2-40B4-BE49-F238E27FC236}">
                <a16:creationId xmlns:a16="http://schemas.microsoft.com/office/drawing/2014/main" id="{D50CDDAB-9E88-59EC-F392-5D2A0706F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5721350"/>
            <a:ext cx="12668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rrow: Right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2537B1-7E76-5187-9EB3-07742BFD667F}"/>
              </a:ext>
            </a:extLst>
          </p:cNvPr>
          <p:cNvSpPr/>
          <p:nvPr/>
        </p:nvSpPr>
        <p:spPr>
          <a:xfrm>
            <a:off x="9756210" y="6099959"/>
            <a:ext cx="977217" cy="59848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aradise_Found.mp3">
            <a:hlinkClick r:id="" action="ppaction://media"/>
            <a:extLst>
              <a:ext uri="{FF2B5EF4-FFF2-40B4-BE49-F238E27FC236}">
                <a16:creationId xmlns:a16="http://schemas.microsoft.com/office/drawing/2014/main" id="{4C8FFB68-B1C6-016D-909F-C6C7DBB1CA0D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184525"/>
            <a:ext cx="48736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aradise_Found.mp3">
            <a:hlinkClick r:id="" action="ppaction://media"/>
            <a:extLst>
              <a:ext uri="{FF2B5EF4-FFF2-40B4-BE49-F238E27FC236}">
                <a16:creationId xmlns:a16="http://schemas.microsoft.com/office/drawing/2014/main" id="{1E1EC32D-10F2-6DAB-3371-9D0EB9073DF2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184525"/>
            <a:ext cx="48736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aradise_Found.mp3">
            <a:hlinkClick r:id="" action="ppaction://media"/>
            <a:extLst>
              <a:ext uri="{FF2B5EF4-FFF2-40B4-BE49-F238E27FC236}">
                <a16:creationId xmlns:a16="http://schemas.microsoft.com/office/drawing/2014/main" id="{D0134F28-9481-1521-5FAD-B129BB5596D8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184525"/>
            <a:ext cx="48736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aradise_Found">
            <a:hlinkClick r:id="" action="ppaction://media"/>
            <a:extLst>
              <a:ext uri="{FF2B5EF4-FFF2-40B4-BE49-F238E27FC236}">
                <a16:creationId xmlns:a16="http://schemas.microsoft.com/office/drawing/2014/main" id="{5E0676D6-A3BD-6A14-CDBB-A9691A577C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219032" y="6103143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7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8748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74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2E8DD-B9C1-26AF-227D-1117C0A3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88" y="384175"/>
            <a:ext cx="10515600" cy="13255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Naudas saskaitīšanas spēle Tev palīdzēs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6F092-28DE-AA46-ACD9-02E06A15E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lv-LV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Attīstīt matemātiskās prasmes, piemēram, saskaitīšanas darbības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lv-LV" dirty="0">
                <a:solidFill>
                  <a:schemeClr val="tx2">
                    <a:lumMod val="75000"/>
                    <a:lumOff val="25000"/>
                  </a:schemeClr>
                </a:solidFill>
              </a:rPr>
              <a:t>Veicināt sociālo prasmju attīstīšanu un zināšanu nostiprināšanu par naudas jēdzienu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lv-LV" dirty="0">
                <a:solidFill>
                  <a:schemeClr val="tx2">
                    <a:lumMod val="75000"/>
                    <a:lumOff val="25000"/>
                  </a:schemeClr>
                </a:solidFill>
              </a:rPr>
              <a:t>Veidot izpratni par naudas vērtību un to, kā  rīkoties ar dažādiem nomināliem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095F7467-0E8D-4438-811D-D9C74A5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825" y="327025"/>
            <a:ext cx="14398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8F2C938-2455-E2F6-21C1-B94403C7CC94}"/>
              </a:ext>
            </a:extLst>
          </p:cNvPr>
          <p:cNvSpPr/>
          <p:nvPr/>
        </p:nvSpPr>
        <p:spPr>
          <a:xfrm>
            <a:off x="9061450" y="5519738"/>
            <a:ext cx="2308225" cy="954087"/>
          </a:xfrm>
          <a:prstGeom prst="roundRect">
            <a:avLst/>
          </a:prstGeom>
          <a:solidFill>
            <a:srgbClr val="FFFF00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SĀKT SPĒLI!</a:t>
            </a:r>
            <a:endParaRPr lang="en-US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FBBE99-CDDC-7EC2-E915-E396B467C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/>
            <a:r>
              <a:rPr lang="en-US" sz="5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LĪMENIS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B4243-A716-D8B2-AEEE-7AECD5EFE2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0" b="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Arrow: Righ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7819A1-0960-E1D4-8666-7599A0B06C5C}"/>
              </a:ext>
            </a:extLst>
          </p:cNvPr>
          <p:cNvSpPr/>
          <p:nvPr/>
        </p:nvSpPr>
        <p:spPr>
          <a:xfrm>
            <a:off x="8021255" y="3993266"/>
            <a:ext cx="3066327" cy="239746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lv-LV" sz="2000" b="1" dirty="0">
              <a:ln w="0"/>
              <a:solidFill>
                <a:schemeClr val="tx1">
                  <a:alpha val="8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SĀKT!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613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1B7D-0D1B-11C1-CE3E-BEF69C7E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ir maciņā?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Content Placeholder 6">
            <a:extLst>
              <a:ext uri="{FF2B5EF4-FFF2-40B4-BE49-F238E27FC236}">
                <a16:creationId xmlns:a16="http://schemas.microsoft.com/office/drawing/2014/main" id="{3B699A49-8DE1-08DE-696C-2BBE77D97E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331913"/>
            <a:ext cx="5078413" cy="5078412"/>
          </a:xfrm>
        </p:spPr>
      </p:pic>
      <p:sp>
        <p:nvSpPr>
          <p:cNvPr id="16" name="Rectangle: Rounded Corners 15">
            <a:hlinkClick r:id="rId4" action="ppaction://hlinksldjump"/>
            <a:extLst>
              <a:ext uri="{FF2B5EF4-FFF2-40B4-BE49-F238E27FC236}">
                <a16:creationId xmlns:a16="http://schemas.microsoft.com/office/drawing/2014/main" id="{51D2AA60-4303-D263-B93E-2281BA204996}"/>
              </a:ext>
            </a:extLst>
          </p:cNvPr>
          <p:cNvSpPr/>
          <p:nvPr/>
        </p:nvSpPr>
        <p:spPr>
          <a:xfrm>
            <a:off x="8443913" y="1690688"/>
            <a:ext cx="2241550" cy="11318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: Rounded Corners 2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6AA38BE-4B7A-BF29-17E3-D00D1043A05A}"/>
              </a:ext>
            </a:extLst>
          </p:cNvPr>
          <p:cNvSpPr/>
          <p:nvPr/>
        </p:nvSpPr>
        <p:spPr>
          <a:xfrm>
            <a:off x="8443913" y="3024188"/>
            <a:ext cx="2241550" cy="11303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hlinkClick r:id="rId4" action="ppaction://hlinksldjump"/>
            <a:extLst>
              <a:ext uri="{FF2B5EF4-FFF2-40B4-BE49-F238E27FC236}">
                <a16:creationId xmlns:a16="http://schemas.microsoft.com/office/drawing/2014/main" id="{108E3A48-D720-1A64-38C0-9EA0DDAE8A1C}"/>
              </a:ext>
            </a:extLst>
          </p:cNvPr>
          <p:cNvSpPr/>
          <p:nvPr/>
        </p:nvSpPr>
        <p:spPr>
          <a:xfrm>
            <a:off x="8443913" y="4467225"/>
            <a:ext cx="2241550" cy="1041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2D2504-2F8E-5332-D615-28A5E0CA8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0103" y="2919939"/>
            <a:ext cx="1317626" cy="1325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8A2BDB-C21E-29BD-C0B7-E7D2A1975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717" y="3703710"/>
            <a:ext cx="1317626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AE37C-D1E7-ED8A-74DE-326DEB1F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F008E4-AB34-2735-A1F0-DF5E4A053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F983B82B-A565-C69C-B1E1-67AB40C4B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rId4" action="ppaction://hlinksldjump"/>
            <a:extLst>
              <a:ext uri="{FF2B5EF4-FFF2-40B4-BE49-F238E27FC236}">
                <a16:creationId xmlns:a16="http://schemas.microsoft.com/office/drawing/2014/main" id="{6D93B565-5793-F2A3-5AA8-8EAA28D53E57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957DB-6621-FC3C-E4E7-C0BE055A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1475"/>
            <a:ext cx="10515600" cy="13255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Kļūda!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D5A9C061-9398-457E-B73F-B61B6D1CAB34}"/>
              </a:ext>
            </a:extLst>
          </p:cNvPr>
          <p:cNvSpPr/>
          <p:nvPr/>
        </p:nvSpPr>
        <p:spPr>
          <a:xfrm>
            <a:off x="9250363" y="5535613"/>
            <a:ext cx="2343150" cy="957262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Mēģināt vēlreiz!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5BF2A0-B732-982D-D992-53597B0E7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891" y="1421606"/>
            <a:ext cx="4103687" cy="401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D820-2C9B-AE8F-81A5-8A0EF7D5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ir maciņā?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Content Placeholder 3">
            <a:extLst>
              <a:ext uri="{FF2B5EF4-FFF2-40B4-BE49-F238E27FC236}">
                <a16:creationId xmlns:a16="http://schemas.microsoft.com/office/drawing/2014/main" id="{E5EDEAA5-1165-9D6A-F50C-D7D2995D6D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389063"/>
            <a:ext cx="5257800" cy="5257800"/>
          </a:xfrm>
        </p:spPr>
      </p:pic>
      <p:pic>
        <p:nvPicPr>
          <p:cNvPr id="10244" name="Picture 3">
            <a:extLst>
              <a:ext uri="{FF2B5EF4-FFF2-40B4-BE49-F238E27FC236}">
                <a16:creationId xmlns:a16="http://schemas.microsoft.com/office/drawing/2014/main" id="{B0F06285-7D11-2A54-2502-5A345F4E0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922588"/>
            <a:ext cx="21304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>
            <a:extLst>
              <a:ext uri="{FF2B5EF4-FFF2-40B4-BE49-F238E27FC236}">
                <a16:creationId xmlns:a16="http://schemas.microsoft.com/office/drawing/2014/main" id="{85E772FD-E813-1316-7E8B-59947D8FB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488" y="4152900"/>
            <a:ext cx="213042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>
            <a:extLst>
              <a:ext uri="{FF2B5EF4-FFF2-40B4-BE49-F238E27FC236}">
                <a16:creationId xmlns:a16="http://schemas.microsoft.com/office/drawing/2014/main" id="{48AD78F7-2443-F2AC-DE6B-B3588458E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4240213"/>
            <a:ext cx="11715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: Rounded Corners 3">
            <a:hlinkClick r:id="rId5" action="ppaction://hlinksldjump"/>
            <a:extLst>
              <a:ext uri="{FF2B5EF4-FFF2-40B4-BE49-F238E27FC236}">
                <a16:creationId xmlns:a16="http://schemas.microsoft.com/office/drawing/2014/main" id="{99263631-D517-6910-1361-9A9BB04B9117}"/>
              </a:ext>
            </a:extLst>
          </p:cNvPr>
          <p:cNvSpPr/>
          <p:nvPr/>
        </p:nvSpPr>
        <p:spPr>
          <a:xfrm>
            <a:off x="8567738" y="1690688"/>
            <a:ext cx="2471737" cy="12319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v-LV" sz="6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7,00</a:t>
            </a:r>
            <a:endParaRPr lang="en-US" sz="66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hlinkClick r:id="rId5" action="ppaction://hlinksldjump"/>
            <a:extLst>
              <a:ext uri="{FF2B5EF4-FFF2-40B4-BE49-F238E27FC236}">
                <a16:creationId xmlns:a16="http://schemas.microsoft.com/office/drawing/2014/main" id="{34B2FB70-5713-F389-5281-D407C180D010}"/>
              </a:ext>
            </a:extLst>
          </p:cNvPr>
          <p:cNvSpPr/>
          <p:nvPr/>
        </p:nvSpPr>
        <p:spPr>
          <a:xfrm>
            <a:off x="8567738" y="3254375"/>
            <a:ext cx="2471737" cy="13081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hlinkClick r:id="rId6" action="ppaction://hlinksldjump"/>
            <a:extLst>
              <a:ext uri="{FF2B5EF4-FFF2-40B4-BE49-F238E27FC236}">
                <a16:creationId xmlns:a16="http://schemas.microsoft.com/office/drawing/2014/main" id="{89F3967F-2787-3901-7C89-4F3DA296C3A5}"/>
              </a:ext>
            </a:extLst>
          </p:cNvPr>
          <p:cNvSpPr/>
          <p:nvPr/>
        </p:nvSpPr>
        <p:spPr>
          <a:xfrm>
            <a:off x="8567738" y="4895850"/>
            <a:ext cx="2471737" cy="13081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v-LV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12,00</a:t>
            </a:r>
            <a:endParaRPr lang="en-US" sz="6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16B59-1C37-4299-05AF-0E325C7B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3BDF0-5CEE-4ED8-EE3C-339F3DD1E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AE31C0-D9DA-06C2-48D0-A31F51C4A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1C4CB58F-4B2B-C945-376F-E5ABDC1DC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D66CE9-A64C-712E-E02D-40CEC21462DA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4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B73A6D87-2FA7-32BC-8AEF-801E41D25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ir maciņā?</a:t>
            </a:r>
            <a:endParaRPr lang="en-US" altLang="en-US"/>
          </a:p>
        </p:txBody>
      </p:sp>
      <p:pic>
        <p:nvPicPr>
          <p:cNvPr id="11267" name="Content Placeholder 3">
            <a:extLst>
              <a:ext uri="{FF2B5EF4-FFF2-40B4-BE49-F238E27FC236}">
                <a16:creationId xmlns:a16="http://schemas.microsoft.com/office/drawing/2014/main" id="{93BEA130-D6EF-16F6-1E84-A9587937E4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800" y="1209675"/>
            <a:ext cx="5283200" cy="5283200"/>
          </a:xfrm>
        </p:spPr>
      </p:pic>
      <p:pic>
        <p:nvPicPr>
          <p:cNvPr id="11268" name="Picture 2">
            <a:extLst>
              <a:ext uri="{FF2B5EF4-FFF2-40B4-BE49-F238E27FC236}">
                <a16:creationId xmlns:a16="http://schemas.microsoft.com/office/drawing/2014/main" id="{A24A63D5-20F1-8162-11AA-DFC442BCF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879" y="4017168"/>
            <a:ext cx="101123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9">
            <a:extLst>
              <a:ext uri="{FF2B5EF4-FFF2-40B4-BE49-F238E27FC236}">
                <a16:creationId xmlns:a16="http://schemas.microsoft.com/office/drawing/2014/main" id="{4837362E-C438-3892-06B7-FF4647691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465" y="2840832"/>
            <a:ext cx="2135188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: Rounded Corners 2">
            <a:hlinkClick r:id="rId5" action="ppaction://hlinksldjump"/>
            <a:extLst>
              <a:ext uri="{FF2B5EF4-FFF2-40B4-BE49-F238E27FC236}">
                <a16:creationId xmlns:a16="http://schemas.microsoft.com/office/drawing/2014/main" id="{E95DBBDD-5ECE-D53F-C0D5-F707D692EDF2}"/>
              </a:ext>
            </a:extLst>
          </p:cNvPr>
          <p:cNvSpPr/>
          <p:nvPr/>
        </p:nvSpPr>
        <p:spPr>
          <a:xfrm>
            <a:off x="8576946" y="1787092"/>
            <a:ext cx="2230484" cy="119650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5" action="ppaction://hlinksldjump"/>
            <a:extLst>
              <a:ext uri="{FF2B5EF4-FFF2-40B4-BE49-F238E27FC236}">
                <a16:creationId xmlns:a16="http://schemas.microsoft.com/office/drawing/2014/main" id="{8CFCE59C-E229-BC9C-BE9D-748DA299DDE9}"/>
              </a:ext>
            </a:extLst>
          </p:cNvPr>
          <p:cNvSpPr/>
          <p:nvPr/>
        </p:nvSpPr>
        <p:spPr>
          <a:xfrm>
            <a:off x="8576946" y="3285011"/>
            <a:ext cx="2230484" cy="119650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hlinkClick r:id="rId6" action="ppaction://hlinksldjump"/>
            <a:extLst>
              <a:ext uri="{FF2B5EF4-FFF2-40B4-BE49-F238E27FC236}">
                <a16:creationId xmlns:a16="http://schemas.microsoft.com/office/drawing/2014/main" id="{2BA7BAA0-110B-1E47-CA0D-CAD625F711C3}"/>
              </a:ext>
            </a:extLst>
          </p:cNvPr>
          <p:cNvSpPr/>
          <p:nvPr/>
        </p:nvSpPr>
        <p:spPr>
          <a:xfrm>
            <a:off x="8576947" y="4811713"/>
            <a:ext cx="2230483" cy="116228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4503D4-376B-E3DD-8BB0-7015B84FDF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1729" y="4199012"/>
            <a:ext cx="1170533" cy="12254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2B116-59BE-89AC-06EE-386635177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87A7-9312-6C42-52F2-18CC768EB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9E50B2-C0FB-D58D-FA06-8482D4DC8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CC47E9A6-0B41-1A84-4725-9EB98FC29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51713D8-EC4D-EC8D-CCC0-B98DEC39ADC3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494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9C529CD0-D315-0E3A-4188-14AF6374B9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ir maciņā?</a:t>
            </a:r>
            <a:endParaRPr lang="en-US" altLang="en-US"/>
          </a:p>
        </p:txBody>
      </p:sp>
      <p:pic>
        <p:nvPicPr>
          <p:cNvPr id="12291" name="Content Placeholder 3">
            <a:extLst>
              <a:ext uri="{FF2B5EF4-FFF2-40B4-BE49-F238E27FC236}">
                <a16:creationId xmlns:a16="http://schemas.microsoft.com/office/drawing/2014/main" id="{4F83DF3D-FD86-AB6A-E3C0-6767A25E8F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138" y="1273175"/>
            <a:ext cx="5503862" cy="5503863"/>
          </a:xfrm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5BE3CE02-04C6-14D2-B582-EA698BC7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1" y="3211965"/>
            <a:ext cx="125730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22605DA9-3016-A45F-5B18-E24F022D7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713" y="3094670"/>
            <a:ext cx="1254579" cy="12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5" action="ppaction://hlinksldjump"/>
            <a:extLst>
              <a:ext uri="{FF2B5EF4-FFF2-40B4-BE49-F238E27FC236}">
                <a16:creationId xmlns:a16="http://schemas.microsoft.com/office/drawing/2014/main" id="{0FC98619-FF8A-2268-473A-F4F68A9060A5}"/>
              </a:ext>
            </a:extLst>
          </p:cNvPr>
          <p:cNvSpPr/>
          <p:nvPr/>
        </p:nvSpPr>
        <p:spPr>
          <a:xfrm>
            <a:off x="8179443" y="1677988"/>
            <a:ext cx="2492828" cy="1219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5" action="ppaction://hlinksldjump"/>
            <a:extLst>
              <a:ext uri="{FF2B5EF4-FFF2-40B4-BE49-F238E27FC236}">
                <a16:creationId xmlns:a16="http://schemas.microsoft.com/office/drawing/2014/main" id="{38D63A53-8D11-9B1E-EF7E-663706EFD887}"/>
              </a:ext>
            </a:extLst>
          </p:cNvPr>
          <p:cNvSpPr/>
          <p:nvPr/>
        </p:nvSpPr>
        <p:spPr>
          <a:xfrm>
            <a:off x="8179443" y="3153795"/>
            <a:ext cx="2492828" cy="1219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6" action="ppaction://hlinksldjump"/>
            <a:extLst>
              <a:ext uri="{FF2B5EF4-FFF2-40B4-BE49-F238E27FC236}">
                <a16:creationId xmlns:a16="http://schemas.microsoft.com/office/drawing/2014/main" id="{B4CC79D7-0A16-0354-28CE-671DFE8D3BB5}"/>
              </a:ext>
            </a:extLst>
          </p:cNvPr>
          <p:cNvSpPr/>
          <p:nvPr/>
        </p:nvSpPr>
        <p:spPr>
          <a:xfrm>
            <a:off x="8179444" y="4629603"/>
            <a:ext cx="2492828" cy="1219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92A84-F9D1-1C08-6033-0CF1E59E5D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8022" y="4528957"/>
            <a:ext cx="1261981" cy="14204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80F2F-0953-037E-611C-6B0E93A27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A923-F1C4-39DF-83ED-533533CC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A1F297-E257-C315-8AD0-790B7CCDA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865B1564-7BCE-153E-A229-DC239D476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A7DBB0-623D-024F-1C72-28F56BB69B9F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8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A546127-B290-D085-DE51-87C02AE1F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ir maciņā?</a:t>
            </a:r>
            <a:endParaRPr lang="en-US" altLang="en-US"/>
          </a:p>
        </p:txBody>
      </p:sp>
      <p:pic>
        <p:nvPicPr>
          <p:cNvPr id="13315" name="Content Placeholder 3">
            <a:extLst>
              <a:ext uri="{FF2B5EF4-FFF2-40B4-BE49-F238E27FC236}">
                <a16:creationId xmlns:a16="http://schemas.microsoft.com/office/drawing/2014/main" id="{D75FF31A-C6C3-BA1D-DC60-F060767C3C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513" y="1306513"/>
            <a:ext cx="5551487" cy="5551487"/>
          </a:xfrm>
        </p:spPr>
      </p:pic>
      <p:pic>
        <p:nvPicPr>
          <p:cNvPr id="13316" name="Picture 2">
            <a:extLst>
              <a:ext uri="{FF2B5EF4-FFF2-40B4-BE49-F238E27FC236}">
                <a16:creationId xmlns:a16="http://schemas.microsoft.com/office/drawing/2014/main" id="{8344A2B4-2813-6864-89AD-A8710ABC1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2740025"/>
            <a:ext cx="1176337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>
            <a:extLst>
              <a:ext uri="{FF2B5EF4-FFF2-40B4-BE49-F238E27FC236}">
                <a16:creationId xmlns:a16="http://schemas.microsoft.com/office/drawing/2014/main" id="{52A7EF20-1CCC-6333-8138-71882D1D3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2628900"/>
            <a:ext cx="1373187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3C4715A3-A340-4E11-916E-E5A2E8EA4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3914775"/>
            <a:ext cx="130175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>
            <a:extLst>
              <a:ext uri="{FF2B5EF4-FFF2-40B4-BE49-F238E27FC236}">
                <a16:creationId xmlns:a16="http://schemas.microsoft.com/office/drawing/2014/main" id="{E7003C0A-EFB2-4DBF-A01C-7AF5B27B6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3" y="4964113"/>
            <a:ext cx="11525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>
            <a:extLst>
              <a:ext uri="{FF2B5EF4-FFF2-40B4-BE49-F238E27FC236}">
                <a16:creationId xmlns:a16="http://schemas.microsoft.com/office/drawing/2014/main" id="{D8B8DFC3-6217-53F8-8EBC-D2FBD0699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0" y="3989388"/>
            <a:ext cx="1301750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4" action="ppaction://hlinksldjump"/>
            <a:extLst>
              <a:ext uri="{FF2B5EF4-FFF2-40B4-BE49-F238E27FC236}">
                <a16:creationId xmlns:a16="http://schemas.microsoft.com/office/drawing/2014/main" id="{FB065C92-A448-696C-4D3F-4FBE2FAD06E7}"/>
              </a:ext>
            </a:extLst>
          </p:cNvPr>
          <p:cNvSpPr/>
          <p:nvPr/>
        </p:nvSpPr>
        <p:spPr>
          <a:xfrm>
            <a:off x="7908542" y="1760920"/>
            <a:ext cx="2731624" cy="12549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0,20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4" action="ppaction://hlinksldjump"/>
            <a:extLst>
              <a:ext uri="{FF2B5EF4-FFF2-40B4-BE49-F238E27FC236}">
                <a16:creationId xmlns:a16="http://schemas.microsoft.com/office/drawing/2014/main" id="{BFC107BA-528A-A534-A00E-D11B8FBAADD2}"/>
              </a:ext>
            </a:extLst>
          </p:cNvPr>
          <p:cNvSpPr/>
          <p:nvPr/>
        </p:nvSpPr>
        <p:spPr>
          <a:xfrm>
            <a:off x="7908541" y="3400013"/>
            <a:ext cx="2731625" cy="12549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1,20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5" action="ppaction://hlinksldjump"/>
            <a:extLst>
              <a:ext uri="{FF2B5EF4-FFF2-40B4-BE49-F238E27FC236}">
                <a16:creationId xmlns:a16="http://schemas.microsoft.com/office/drawing/2014/main" id="{D05E0153-89DD-0A32-5147-40751FB662CF}"/>
              </a:ext>
            </a:extLst>
          </p:cNvPr>
          <p:cNvSpPr/>
          <p:nvPr/>
        </p:nvSpPr>
        <p:spPr>
          <a:xfrm>
            <a:off x="7908541" y="4964113"/>
            <a:ext cx="2731624" cy="12549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33C5D-750F-5B80-C53A-D90FEA659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3EC71-6879-A9BC-F3BA-C5DEADB6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F9B62-560C-ACB1-F038-BBF71F3B9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C830C427-5499-447B-50A0-D0F45AC9C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B302875-4740-AC1B-4D0E-7AFF1CB8DD67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346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04314F7-77A3-BE69-014F-9B84E912C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ir maciņā?</a:t>
            </a:r>
            <a:endParaRPr lang="en-US" altLang="en-US"/>
          </a:p>
        </p:txBody>
      </p:sp>
      <p:pic>
        <p:nvPicPr>
          <p:cNvPr id="14339" name="Content Placeholder 3">
            <a:extLst>
              <a:ext uri="{FF2B5EF4-FFF2-40B4-BE49-F238E27FC236}">
                <a16:creationId xmlns:a16="http://schemas.microsoft.com/office/drawing/2014/main" id="{D86D7D55-AD95-C45E-7C0F-E024ABA691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513" y="1230313"/>
            <a:ext cx="5627687" cy="5627687"/>
          </a:xfrm>
        </p:spPr>
      </p:pic>
      <p:pic>
        <p:nvPicPr>
          <p:cNvPr id="14340" name="Picture 2">
            <a:extLst>
              <a:ext uri="{FF2B5EF4-FFF2-40B4-BE49-F238E27FC236}">
                <a16:creationId xmlns:a16="http://schemas.microsoft.com/office/drawing/2014/main" id="{6A375605-4A3D-913E-F977-B1211ABC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881313"/>
            <a:ext cx="1893887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>
            <a:extLst>
              <a:ext uri="{FF2B5EF4-FFF2-40B4-BE49-F238E27FC236}">
                <a16:creationId xmlns:a16="http://schemas.microsoft.com/office/drawing/2014/main" id="{1C4DD8D9-C848-F7A6-5A72-4E22A5C8D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4300538"/>
            <a:ext cx="1893888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4">
            <a:extLst>
              <a:ext uri="{FF2B5EF4-FFF2-40B4-BE49-F238E27FC236}">
                <a16:creationId xmlns:a16="http://schemas.microsoft.com/office/drawing/2014/main" id="{872AF7CF-1F3A-A1B7-40C6-527ED161D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4043363"/>
            <a:ext cx="2133600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5" action="ppaction://hlinksldjump"/>
            <a:extLst>
              <a:ext uri="{FF2B5EF4-FFF2-40B4-BE49-F238E27FC236}">
                <a16:creationId xmlns:a16="http://schemas.microsoft.com/office/drawing/2014/main" id="{566BDD84-7C32-A57E-6A0E-83845512BC66}"/>
              </a:ext>
            </a:extLst>
          </p:cNvPr>
          <p:cNvSpPr/>
          <p:nvPr/>
        </p:nvSpPr>
        <p:spPr>
          <a:xfrm>
            <a:off x="8039100" y="1709058"/>
            <a:ext cx="2534856" cy="12153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6" action="ppaction://hlinksldjump"/>
            <a:extLst>
              <a:ext uri="{FF2B5EF4-FFF2-40B4-BE49-F238E27FC236}">
                <a16:creationId xmlns:a16="http://schemas.microsoft.com/office/drawing/2014/main" id="{450148D6-4FC7-39C9-DAF5-53CAA0E43036}"/>
              </a:ext>
            </a:extLst>
          </p:cNvPr>
          <p:cNvSpPr/>
          <p:nvPr/>
        </p:nvSpPr>
        <p:spPr>
          <a:xfrm>
            <a:off x="8039100" y="3311079"/>
            <a:ext cx="2534856" cy="12153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5" action="ppaction://hlinksldjump"/>
            <a:extLst>
              <a:ext uri="{FF2B5EF4-FFF2-40B4-BE49-F238E27FC236}">
                <a16:creationId xmlns:a16="http://schemas.microsoft.com/office/drawing/2014/main" id="{F06A812F-9A4E-678B-5611-E4F016EB823C}"/>
              </a:ext>
            </a:extLst>
          </p:cNvPr>
          <p:cNvSpPr/>
          <p:nvPr/>
        </p:nvSpPr>
        <p:spPr>
          <a:xfrm>
            <a:off x="8039100" y="4913100"/>
            <a:ext cx="2534856" cy="12153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10,00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1F3D3-9564-D9E1-C8F2-8B006139C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55F9-82A9-0F9D-E208-A15A6DCA4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4E9EE8-A99D-0138-FC6A-0D8057536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942C8188-AF9E-43F6-20F6-B526360ED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49517B-893A-9B35-D5CC-DB4A14342BCD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03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D3B89-9F19-EB9F-32B7-97448F29B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307462"/>
            <a:ext cx="54588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eaLnBrk="1" hangingPunct="1"/>
            <a:r>
              <a:rPr lang="en-US" b="1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LĪMENIS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Arrow: Right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2661DD-4E2B-6CB3-179A-41172EED0C4D}"/>
              </a:ext>
            </a:extLst>
          </p:cNvPr>
          <p:cNvSpPr/>
          <p:nvPr/>
        </p:nvSpPr>
        <p:spPr>
          <a:xfrm>
            <a:off x="9035143" y="4093029"/>
            <a:ext cx="2672863" cy="27785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endParaRPr lang="lv-LV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SĀKT!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3CEE20-A444-7CA3-CFC4-7D21B53A0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5856" y="1691713"/>
            <a:ext cx="6078850" cy="343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271E7C9-3C5F-1326-AB22-FC547D735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centi ir maciņā?</a:t>
            </a:r>
            <a:endParaRPr lang="en-US" altLang="en-US"/>
          </a:p>
        </p:txBody>
      </p:sp>
      <p:pic>
        <p:nvPicPr>
          <p:cNvPr id="15363" name="Content Placeholder 3">
            <a:extLst>
              <a:ext uri="{FF2B5EF4-FFF2-40B4-BE49-F238E27FC236}">
                <a16:creationId xmlns:a16="http://schemas.microsoft.com/office/drawing/2014/main" id="{F4803AB8-1DEA-4F3F-4AE9-F295DC07FF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538" y="1252538"/>
            <a:ext cx="5605462" cy="5605462"/>
          </a:xfrm>
        </p:spPr>
      </p:pic>
      <p:pic>
        <p:nvPicPr>
          <p:cNvPr id="15364" name="Picture 1">
            <a:extLst>
              <a:ext uri="{FF2B5EF4-FFF2-40B4-BE49-F238E27FC236}">
                <a16:creationId xmlns:a16="http://schemas.microsoft.com/office/drawing/2014/main" id="{386F110E-3912-5530-888A-825417259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2860675"/>
            <a:ext cx="1176338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>
            <a:extLst>
              <a:ext uri="{FF2B5EF4-FFF2-40B4-BE49-F238E27FC236}">
                <a16:creationId xmlns:a16="http://schemas.microsoft.com/office/drawing/2014/main" id="{70709376-7C64-3BAA-96AF-C7834931F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63" y="2578100"/>
            <a:ext cx="1304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3">
            <a:extLst>
              <a:ext uri="{FF2B5EF4-FFF2-40B4-BE49-F238E27FC236}">
                <a16:creationId xmlns:a16="http://schemas.microsoft.com/office/drawing/2014/main" id="{076DBC7D-A66B-FAFB-1613-D0594DC8A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4106863"/>
            <a:ext cx="15636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5">
            <a:extLst>
              <a:ext uri="{FF2B5EF4-FFF2-40B4-BE49-F238E27FC236}">
                <a16:creationId xmlns:a16="http://schemas.microsoft.com/office/drawing/2014/main" id="{32B33691-7F83-9A28-CF78-B2D7B5AD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4106863"/>
            <a:ext cx="1428750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6" action="ppaction://hlinksldjump"/>
            <a:extLst>
              <a:ext uri="{FF2B5EF4-FFF2-40B4-BE49-F238E27FC236}">
                <a16:creationId xmlns:a16="http://schemas.microsoft.com/office/drawing/2014/main" id="{DA3DC084-9B77-98F8-EB56-5F38711771C9}"/>
              </a:ext>
            </a:extLst>
          </p:cNvPr>
          <p:cNvSpPr/>
          <p:nvPr/>
        </p:nvSpPr>
        <p:spPr>
          <a:xfrm>
            <a:off x="7998105" y="1809191"/>
            <a:ext cx="2615879" cy="11111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0,70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6" action="ppaction://hlinksldjump"/>
            <a:extLst>
              <a:ext uri="{FF2B5EF4-FFF2-40B4-BE49-F238E27FC236}">
                <a16:creationId xmlns:a16="http://schemas.microsoft.com/office/drawing/2014/main" id="{B21487EB-4A51-7595-F3EE-1314CEDA1DE4}"/>
              </a:ext>
            </a:extLst>
          </p:cNvPr>
          <p:cNvSpPr/>
          <p:nvPr/>
        </p:nvSpPr>
        <p:spPr>
          <a:xfrm>
            <a:off x="7998104" y="3348078"/>
            <a:ext cx="2615879" cy="111116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0,75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7" action="ppaction://hlinksldjump"/>
            <a:extLst>
              <a:ext uri="{FF2B5EF4-FFF2-40B4-BE49-F238E27FC236}">
                <a16:creationId xmlns:a16="http://schemas.microsoft.com/office/drawing/2014/main" id="{FE058EE4-B29E-2BED-C34F-130B4F732E54}"/>
              </a:ext>
            </a:extLst>
          </p:cNvPr>
          <p:cNvSpPr/>
          <p:nvPr/>
        </p:nvSpPr>
        <p:spPr>
          <a:xfrm>
            <a:off x="7998104" y="4986338"/>
            <a:ext cx="2615879" cy="10232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0,95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9226F-E032-F01E-4CB7-36122FAD1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A8665-6FDC-CF87-0797-11E889E9F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36B24-6CBF-7026-9935-EB006B36B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2A2BEC55-C7FA-63F5-069F-68319B882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7641A3D-B06D-CD3E-D204-AFA67459BB53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37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FB6A9EB4-4874-9178-A3F7-4B4C85E83D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centi ir maciņā?</a:t>
            </a:r>
            <a:endParaRPr lang="en-US" altLang="en-US"/>
          </a:p>
        </p:txBody>
      </p:sp>
      <p:pic>
        <p:nvPicPr>
          <p:cNvPr id="16387" name="Content Placeholder 3">
            <a:extLst>
              <a:ext uri="{FF2B5EF4-FFF2-40B4-BE49-F238E27FC236}">
                <a16:creationId xmlns:a16="http://schemas.microsoft.com/office/drawing/2014/main" id="{295B4279-F1C8-7045-A9CF-357FFDAEF4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19200"/>
            <a:ext cx="5638800" cy="5638800"/>
          </a:xfrm>
        </p:spPr>
      </p:pic>
      <p:pic>
        <p:nvPicPr>
          <p:cNvPr id="16388" name="Picture 2">
            <a:extLst>
              <a:ext uri="{FF2B5EF4-FFF2-40B4-BE49-F238E27FC236}">
                <a16:creationId xmlns:a16="http://schemas.microsoft.com/office/drawing/2014/main" id="{52BFA0E2-DBF3-8556-D405-6AA9A7522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2840038"/>
            <a:ext cx="1689100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>
            <a:extLst>
              <a:ext uri="{FF2B5EF4-FFF2-40B4-BE49-F238E27FC236}">
                <a16:creationId xmlns:a16="http://schemas.microsoft.com/office/drawing/2014/main" id="{FD430126-ECB7-CE51-6D51-F706EA63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725738"/>
            <a:ext cx="1300163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>
            <a:extLst>
              <a:ext uri="{FF2B5EF4-FFF2-40B4-BE49-F238E27FC236}">
                <a16:creationId xmlns:a16="http://schemas.microsoft.com/office/drawing/2014/main" id="{2F113D94-5197-0430-05F4-95D646DCB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5" y="4276725"/>
            <a:ext cx="1617663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>
            <a:extLst>
              <a:ext uri="{FF2B5EF4-FFF2-40B4-BE49-F238E27FC236}">
                <a16:creationId xmlns:a16="http://schemas.microsoft.com/office/drawing/2014/main" id="{489C185B-2EF3-AB2A-6EFE-0836EDCCA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13" y="4038600"/>
            <a:ext cx="1689100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7" action="ppaction://hlinksldjump"/>
            <a:extLst>
              <a:ext uri="{FF2B5EF4-FFF2-40B4-BE49-F238E27FC236}">
                <a16:creationId xmlns:a16="http://schemas.microsoft.com/office/drawing/2014/main" id="{656D959E-A65B-51BC-2C81-088667EC8295}"/>
              </a:ext>
            </a:extLst>
          </p:cNvPr>
          <p:cNvSpPr/>
          <p:nvPr/>
        </p:nvSpPr>
        <p:spPr>
          <a:xfrm>
            <a:off x="7888973" y="1690688"/>
            <a:ext cx="2732314" cy="124097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0,12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7" action="ppaction://hlinksldjump"/>
            <a:extLst>
              <a:ext uri="{FF2B5EF4-FFF2-40B4-BE49-F238E27FC236}">
                <a16:creationId xmlns:a16="http://schemas.microsoft.com/office/drawing/2014/main" id="{06CEC94D-6A79-8FAA-0CF5-9E5A9A8EB662}"/>
              </a:ext>
            </a:extLst>
          </p:cNvPr>
          <p:cNvSpPr/>
          <p:nvPr/>
        </p:nvSpPr>
        <p:spPr>
          <a:xfrm>
            <a:off x="7888973" y="3355186"/>
            <a:ext cx="2732314" cy="11423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0,13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8" action="ppaction://hlinksldjump"/>
            <a:extLst>
              <a:ext uri="{FF2B5EF4-FFF2-40B4-BE49-F238E27FC236}">
                <a16:creationId xmlns:a16="http://schemas.microsoft.com/office/drawing/2014/main" id="{CB70E307-421C-BEBD-5814-C52F66EE11E1}"/>
              </a:ext>
            </a:extLst>
          </p:cNvPr>
          <p:cNvSpPr/>
          <p:nvPr/>
        </p:nvSpPr>
        <p:spPr>
          <a:xfrm>
            <a:off x="7888973" y="5085556"/>
            <a:ext cx="2732314" cy="121261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0,15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4DDB8-BCD3-7875-4FE9-1774C7774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68BE-F748-FED6-B142-5853F567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64F81-1363-F608-EA90-1610C1321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7A069A24-4D04-9F6C-7A6F-D6DB8EEE9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2C3AEF-AE02-65FA-14FD-B05A2BBBDC6E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4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6347F0F0-7CB7-69EC-E68F-E0B6E76F6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centi ir maciņā?</a:t>
            </a:r>
            <a:endParaRPr lang="en-US" altLang="en-US"/>
          </a:p>
        </p:txBody>
      </p:sp>
      <p:pic>
        <p:nvPicPr>
          <p:cNvPr id="17411" name="Content Placeholder 3">
            <a:extLst>
              <a:ext uri="{FF2B5EF4-FFF2-40B4-BE49-F238E27FC236}">
                <a16:creationId xmlns:a16="http://schemas.microsoft.com/office/drawing/2014/main" id="{FFB6C843-4C4B-2CF4-E2FF-8902E8E7DD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538" y="1252538"/>
            <a:ext cx="5605462" cy="5605462"/>
          </a:xfrm>
        </p:spPr>
      </p:pic>
      <p:pic>
        <p:nvPicPr>
          <p:cNvPr id="17412" name="Picture 1">
            <a:extLst>
              <a:ext uri="{FF2B5EF4-FFF2-40B4-BE49-F238E27FC236}">
                <a16:creationId xmlns:a16="http://schemas.microsoft.com/office/drawing/2014/main" id="{A1F0B246-E66D-6943-2248-2A5BED928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2854325"/>
            <a:ext cx="1262063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>
            <a:extLst>
              <a:ext uri="{FF2B5EF4-FFF2-40B4-BE49-F238E27FC236}">
                <a16:creationId xmlns:a16="http://schemas.microsoft.com/office/drawing/2014/main" id="{B2013FD6-1CB8-C302-071F-0D1AB769E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8" y="4448175"/>
            <a:ext cx="1689100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3">
            <a:extLst>
              <a:ext uri="{FF2B5EF4-FFF2-40B4-BE49-F238E27FC236}">
                <a16:creationId xmlns:a16="http://schemas.microsoft.com/office/drawing/2014/main" id="{D9F327FF-FA5C-E1C1-4D0B-047989242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3" y="2990850"/>
            <a:ext cx="11525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4">
            <a:extLst>
              <a:ext uri="{FF2B5EF4-FFF2-40B4-BE49-F238E27FC236}">
                <a16:creationId xmlns:a16="http://schemas.microsoft.com/office/drawing/2014/main" id="{C1B3C5EB-E18A-A902-495C-2D796C60A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3" y="4437063"/>
            <a:ext cx="1427162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8" action="ppaction://hlinksldjump"/>
            <a:extLst>
              <a:ext uri="{FF2B5EF4-FFF2-40B4-BE49-F238E27FC236}">
                <a16:creationId xmlns:a16="http://schemas.microsoft.com/office/drawing/2014/main" id="{F48139D8-6CCF-B00E-0715-180A59AAB6CE}"/>
              </a:ext>
            </a:extLst>
          </p:cNvPr>
          <p:cNvSpPr/>
          <p:nvPr/>
        </p:nvSpPr>
        <p:spPr>
          <a:xfrm>
            <a:off x="8125428" y="1932972"/>
            <a:ext cx="2372810" cy="10578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0,67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9" action="ppaction://hlinksldjump"/>
            <a:extLst>
              <a:ext uri="{FF2B5EF4-FFF2-40B4-BE49-F238E27FC236}">
                <a16:creationId xmlns:a16="http://schemas.microsoft.com/office/drawing/2014/main" id="{B27A7DF4-96EE-299C-A8DD-EC7A104D0C7A}"/>
              </a:ext>
            </a:extLst>
          </p:cNvPr>
          <p:cNvSpPr/>
          <p:nvPr/>
        </p:nvSpPr>
        <p:spPr>
          <a:xfrm>
            <a:off x="8125428" y="3429000"/>
            <a:ext cx="2372810" cy="10578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0,40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9" action="ppaction://hlinksldjump"/>
            <a:extLst>
              <a:ext uri="{FF2B5EF4-FFF2-40B4-BE49-F238E27FC236}">
                <a16:creationId xmlns:a16="http://schemas.microsoft.com/office/drawing/2014/main" id="{713AFAF8-1477-803A-B15E-8F82C9DCBAE7}"/>
              </a:ext>
            </a:extLst>
          </p:cNvPr>
          <p:cNvSpPr/>
          <p:nvPr/>
        </p:nvSpPr>
        <p:spPr>
          <a:xfrm>
            <a:off x="8125428" y="4925028"/>
            <a:ext cx="2372810" cy="10578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0,37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54283-8DAF-FBE4-973F-7B94314E1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2CFB8-A64C-9F2F-18A1-00EAA1FCA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22811-A162-3C8B-B4D1-532E30959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38D48CAE-159C-14AE-55D0-CB0478B0C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4E27069-3891-7D18-99B1-776F06ECB91E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104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84E66452-B860-F799-0C49-A29C09246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centi ir maciņā?</a:t>
            </a:r>
            <a:endParaRPr lang="en-US" altLang="en-US"/>
          </a:p>
        </p:txBody>
      </p:sp>
      <p:pic>
        <p:nvPicPr>
          <p:cNvPr id="19459" name="Content Placeholder 3">
            <a:extLst>
              <a:ext uri="{FF2B5EF4-FFF2-40B4-BE49-F238E27FC236}">
                <a16:creationId xmlns:a16="http://schemas.microsoft.com/office/drawing/2014/main" id="{2F6FF9CA-E439-7C80-8562-09451DAAA2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295400"/>
            <a:ext cx="5562600" cy="5562600"/>
          </a:xfrm>
        </p:spPr>
      </p:pic>
      <p:pic>
        <p:nvPicPr>
          <p:cNvPr id="19460" name="Picture 1">
            <a:extLst>
              <a:ext uri="{FF2B5EF4-FFF2-40B4-BE49-F238E27FC236}">
                <a16:creationId xmlns:a16="http://schemas.microsoft.com/office/drawing/2014/main" id="{A95E7AF9-0DB4-6A19-2441-945A2259A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988" y="2689225"/>
            <a:ext cx="1427162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>
            <a:extLst>
              <a:ext uri="{FF2B5EF4-FFF2-40B4-BE49-F238E27FC236}">
                <a16:creationId xmlns:a16="http://schemas.microsoft.com/office/drawing/2014/main" id="{8E895D84-70AA-38E1-8A9E-5894DAC78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2990850"/>
            <a:ext cx="129857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3">
            <a:extLst>
              <a:ext uri="{FF2B5EF4-FFF2-40B4-BE49-F238E27FC236}">
                <a16:creationId xmlns:a16="http://schemas.microsoft.com/office/drawing/2014/main" id="{5159E3CB-BE5E-7152-2C64-4748B3EE5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5" y="4291013"/>
            <a:ext cx="12985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4">
            <a:extLst>
              <a:ext uri="{FF2B5EF4-FFF2-40B4-BE49-F238E27FC236}">
                <a16:creationId xmlns:a16="http://schemas.microsoft.com/office/drawing/2014/main" id="{53623EE0-471A-EC57-5A5D-9A13E71DC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8" y="5080000"/>
            <a:ext cx="12985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5">
            <a:extLst>
              <a:ext uri="{FF2B5EF4-FFF2-40B4-BE49-F238E27FC236}">
                <a16:creationId xmlns:a16="http://schemas.microsoft.com/office/drawing/2014/main" id="{C8071C95-DFD0-9787-17C0-1BF47680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4516438"/>
            <a:ext cx="12985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6">
            <a:extLst>
              <a:ext uri="{FF2B5EF4-FFF2-40B4-BE49-F238E27FC236}">
                <a16:creationId xmlns:a16="http://schemas.microsoft.com/office/drawing/2014/main" id="{1780F550-D2E2-9AE0-8C79-8C73DD5B6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138" y="4027488"/>
            <a:ext cx="12985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5" action="ppaction://hlinksldjump"/>
            <a:extLst>
              <a:ext uri="{FF2B5EF4-FFF2-40B4-BE49-F238E27FC236}">
                <a16:creationId xmlns:a16="http://schemas.microsoft.com/office/drawing/2014/main" id="{54634750-FA93-2719-C7AA-091DCC355722}"/>
              </a:ext>
            </a:extLst>
          </p:cNvPr>
          <p:cNvSpPr/>
          <p:nvPr/>
        </p:nvSpPr>
        <p:spPr>
          <a:xfrm>
            <a:off x="7822281" y="1997436"/>
            <a:ext cx="2453833" cy="110417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0,11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F7F67AF-5711-526F-24B8-5A3FD78CB3D5}"/>
              </a:ext>
            </a:extLst>
          </p:cNvPr>
          <p:cNvSpPr/>
          <p:nvPr/>
        </p:nvSpPr>
        <p:spPr>
          <a:xfrm>
            <a:off x="7822280" y="3429000"/>
            <a:ext cx="2453833" cy="110417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0,06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D39313-EEA0-FDF7-8CDB-8B6BEB10EF8C}"/>
              </a:ext>
            </a:extLst>
          </p:cNvPr>
          <p:cNvSpPr/>
          <p:nvPr/>
        </p:nvSpPr>
        <p:spPr>
          <a:xfrm>
            <a:off x="7822281" y="4931508"/>
            <a:ext cx="2453832" cy="11271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0,10</a:t>
            </a:r>
            <a:endParaRPr lang="en-US" dirty="0"/>
          </a:p>
        </p:txBody>
      </p:sp>
      <p:sp>
        <p:nvSpPr>
          <p:cNvPr id="5" name="Rectangle: Rounded Corners 4">
            <a:hlinkClick r:id="rId5" action="ppaction://hlinksldjump"/>
            <a:extLst>
              <a:ext uri="{FF2B5EF4-FFF2-40B4-BE49-F238E27FC236}">
                <a16:creationId xmlns:a16="http://schemas.microsoft.com/office/drawing/2014/main" id="{F1960BD0-B125-76EF-06A9-68E58218F98A}"/>
              </a:ext>
            </a:extLst>
          </p:cNvPr>
          <p:cNvSpPr/>
          <p:nvPr/>
        </p:nvSpPr>
        <p:spPr>
          <a:xfrm>
            <a:off x="7822280" y="3429000"/>
            <a:ext cx="2453833" cy="110417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0,06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">
            <a:hlinkClick r:id="rId6" action="ppaction://hlinksldjump"/>
            <a:extLst>
              <a:ext uri="{FF2B5EF4-FFF2-40B4-BE49-F238E27FC236}">
                <a16:creationId xmlns:a16="http://schemas.microsoft.com/office/drawing/2014/main" id="{B4FA8573-B9F1-3309-0F3B-3C149769127D}"/>
              </a:ext>
            </a:extLst>
          </p:cNvPr>
          <p:cNvSpPr/>
          <p:nvPr/>
        </p:nvSpPr>
        <p:spPr>
          <a:xfrm>
            <a:off x="7822280" y="4931508"/>
            <a:ext cx="2453832" cy="11271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0,10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6E455-480E-31B9-3162-85902ED10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1D3F7-2B01-D367-C4CF-7E4A8C30C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C6FE5B-8FFF-9D87-9A52-3B8724BE6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33AB18E7-590F-EC6F-092A-6ABCC0D2A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63C63D-7A00-95C0-769F-DF583BF384FF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296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AD7F3C6E-2DFC-6A32-8B22-D4F8049C5A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centi ir maciņā</a:t>
            </a:r>
            <a:endParaRPr lang="en-US" altLang="en-US"/>
          </a:p>
        </p:txBody>
      </p:sp>
      <p:pic>
        <p:nvPicPr>
          <p:cNvPr id="20483" name="Content Placeholder 3">
            <a:extLst>
              <a:ext uri="{FF2B5EF4-FFF2-40B4-BE49-F238E27FC236}">
                <a16:creationId xmlns:a16="http://schemas.microsoft.com/office/drawing/2014/main" id="{BDC64F17-47E3-1021-94D3-092BDB5A6F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875" y="1333500"/>
            <a:ext cx="5445125" cy="5445125"/>
          </a:xfrm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5E335D00-D90D-D795-6908-0E6B03CE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2708275"/>
            <a:ext cx="1266825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>
            <a:extLst>
              <a:ext uri="{FF2B5EF4-FFF2-40B4-BE49-F238E27FC236}">
                <a16:creationId xmlns:a16="http://schemas.microsoft.com/office/drawing/2014/main" id="{9F2EB182-961F-42E3-5271-2D5A000D8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2708275"/>
            <a:ext cx="1266825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80A8028F-C11B-9B2A-C4E3-3D519F96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3979863"/>
            <a:ext cx="1087437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>
            <a:extLst>
              <a:ext uri="{FF2B5EF4-FFF2-40B4-BE49-F238E27FC236}">
                <a16:creationId xmlns:a16="http://schemas.microsoft.com/office/drawing/2014/main" id="{CD3EC33F-CDA4-F4A2-A6C7-61017CC06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3894138"/>
            <a:ext cx="11874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>
            <a:extLst>
              <a:ext uri="{FF2B5EF4-FFF2-40B4-BE49-F238E27FC236}">
                <a16:creationId xmlns:a16="http://schemas.microsoft.com/office/drawing/2014/main" id="{68758F68-0FBF-6C09-5B22-436B02984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4244975"/>
            <a:ext cx="11874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9">
            <a:extLst>
              <a:ext uri="{FF2B5EF4-FFF2-40B4-BE49-F238E27FC236}">
                <a16:creationId xmlns:a16="http://schemas.microsoft.com/office/drawing/2014/main" id="{31E58295-EC2B-73EE-1E21-F9248B9D5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138" y="4897438"/>
            <a:ext cx="11525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5" action="ppaction://hlinksldjump"/>
            <a:extLst>
              <a:ext uri="{FF2B5EF4-FFF2-40B4-BE49-F238E27FC236}">
                <a16:creationId xmlns:a16="http://schemas.microsoft.com/office/drawing/2014/main" id="{43F68BEA-D0D5-0208-699C-5956DD8F6162}"/>
              </a:ext>
            </a:extLst>
          </p:cNvPr>
          <p:cNvSpPr/>
          <p:nvPr/>
        </p:nvSpPr>
        <p:spPr>
          <a:xfrm>
            <a:off x="7589838" y="1817226"/>
            <a:ext cx="2696901" cy="11806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0,15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6" action="ppaction://hlinksldjump"/>
            <a:extLst>
              <a:ext uri="{FF2B5EF4-FFF2-40B4-BE49-F238E27FC236}">
                <a16:creationId xmlns:a16="http://schemas.microsoft.com/office/drawing/2014/main" id="{42114DC7-798A-3E17-7E68-A3EAECC694A9}"/>
              </a:ext>
            </a:extLst>
          </p:cNvPr>
          <p:cNvSpPr/>
          <p:nvPr/>
        </p:nvSpPr>
        <p:spPr>
          <a:xfrm>
            <a:off x="7589836" y="3303829"/>
            <a:ext cx="2696901" cy="11806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0,20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5" action="ppaction://hlinksldjump"/>
            <a:extLst>
              <a:ext uri="{FF2B5EF4-FFF2-40B4-BE49-F238E27FC236}">
                <a16:creationId xmlns:a16="http://schemas.microsoft.com/office/drawing/2014/main" id="{9DA25370-E998-F609-0544-03ABDADF328A}"/>
              </a:ext>
            </a:extLst>
          </p:cNvPr>
          <p:cNvSpPr/>
          <p:nvPr/>
        </p:nvSpPr>
        <p:spPr>
          <a:xfrm>
            <a:off x="7589835" y="4897438"/>
            <a:ext cx="2696901" cy="10532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0,22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A29F1-6A63-7255-C7DD-900A3796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D113-BD7C-D451-B99F-1E5E7646E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5BA83B-D65C-AA02-A416-91626A356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245B63E4-736D-4304-E9D7-C3D43DBC3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B5DD4D-3265-F44C-309F-EF0AA4128614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006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39F932-3D68-BCFF-4DF6-D8A217E90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LĪMENIS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6" name="Picture 2" descr="Mowgli ist endlich wieder zu Hause und fahrbereit. 😃🚘 | Minions, Cute ...">
            <a:extLst>
              <a:ext uri="{FF2B5EF4-FFF2-40B4-BE49-F238E27FC236}">
                <a16:creationId xmlns:a16="http://schemas.microsoft.com/office/drawing/2014/main" id="{132704DF-4D9C-B170-1E36-347D1BD7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248"/>
          <a:stretch/>
        </p:blipFill>
        <p:spPr bwMode="auto"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Arrow: Right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272404B-E840-B4F7-90EC-CCEF3DE02E4A}"/>
              </a:ext>
            </a:extLst>
          </p:cNvPr>
          <p:cNvSpPr/>
          <p:nvPr/>
        </p:nvSpPr>
        <p:spPr>
          <a:xfrm>
            <a:off x="8876010" y="4328933"/>
            <a:ext cx="2684149" cy="222944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SĀKT!</a:t>
            </a:r>
            <a:endParaRPr lang="en-US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0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9D6F68AF-0590-DCE2-1547-42C4E5B3B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un centi ir maciņā?</a:t>
            </a:r>
            <a:endParaRPr lang="en-US" altLang="en-US"/>
          </a:p>
        </p:txBody>
      </p:sp>
      <p:pic>
        <p:nvPicPr>
          <p:cNvPr id="21507" name="Content Placeholder 3">
            <a:extLst>
              <a:ext uri="{FF2B5EF4-FFF2-40B4-BE49-F238E27FC236}">
                <a16:creationId xmlns:a16="http://schemas.microsoft.com/office/drawing/2014/main" id="{A292C790-A7C2-CFC8-C2F7-735010E462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088" y="1208088"/>
            <a:ext cx="5649912" cy="5649912"/>
          </a:xfrm>
        </p:spPr>
      </p:pic>
      <p:pic>
        <p:nvPicPr>
          <p:cNvPr id="21508" name="Picture 2">
            <a:extLst>
              <a:ext uri="{FF2B5EF4-FFF2-40B4-BE49-F238E27FC236}">
                <a16:creationId xmlns:a16="http://schemas.microsoft.com/office/drawing/2014/main" id="{21C43F6A-E04A-6E8A-7C2D-239371C0C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754313"/>
            <a:ext cx="25781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>
            <a:extLst>
              <a:ext uri="{FF2B5EF4-FFF2-40B4-BE49-F238E27FC236}">
                <a16:creationId xmlns:a16="http://schemas.microsoft.com/office/drawing/2014/main" id="{184DEA2D-D0AD-733B-10B9-F2CF3B54B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4265613"/>
            <a:ext cx="13604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>
            <a:extLst>
              <a:ext uri="{FF2B5EF4-FFF2-40B4-BE49-F238E27FC236}">
                <a16:creationId xmlns:a16="http://schemas.microsoft.com/office/drawing/2014/main" id="{1683BF12-841A-F1FD-8A38-18A532572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4289425"/>
            <a:ext cx="156686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6" action="ppaction://hlinksldjump"/>
            <a:extLst>
              <a:ext uri="{FF2B5EF4-FFF2-40B4-BE49-F238E27FC236}">
                <a16:creationId xmlns:a16="http://schemas.microsoft.com/office/drawing/2014/main" id="{0513C62D-3BEE-E87A-21DB-71BC57B010D4}"/>
              </a:ext>
            </a:extLst>
          </p:cNvPr>
          <p:cNvSpPr/>
          <p:nvPr/>
        </p:nvSpPr>
        <p:spPr>
          <a:xfrm>
            <a:off x="7465670" y="1690688"/>
            <a:ext cx="2878479" cy="120376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21,10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6" action="ppaction://hlinksldjump"/>
            <a:extLst>
              <a:ext uri="{FF2B5EF4-FFF2-40B4-BE49-F238E27FC236}">
                <a16:creationId xmlns:a16="http://schemas.microsoft.com/office/drawing/2014/main" id="{63C1913C-58D3-1DD4-86BF-98379E7C272D}"/>
              </a:ext>
            </a:extLst>
          </p:cNvPr>
          <p:cNvSpPr/>
          <p:nvPr/>
        </p:nvSpPr>
        <p:spPr>
          <a:xfrm>
            <a:off x="7465670" y="3223872"/>
            <a:ext cx="2878479" cy="120376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20,50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7" action="ppaction://hlinksldjump"/>
            <a:extLst>
              <a:ext uri="{FF2B5EF4-FFF2-40B4-BE49-F238E27FC236}">
                <a16:creationId xmlns:a16="http://schemas.microsoft.com/office/drawing/2014/main" id="{A4A8648E-57E9-8E79-0FB9-02DD8517132E}"/>
              </a:ext>
            </a:extLst>
          </p:cNvPr>
          <p:cNvSpPr/>
          <p:nvPr/>
        </p:nvSpPr>
        <p:spPr>
          <a:xfrm>
            <a:off x="7465669" y="4757056"/>
            <a:ext cx="2878479" cy="128814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21,50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39DD0-6FA1-2284-957E-2255930D5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44450-9375-72C3-9EC1-B15F2C2BA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23705D-6397-E447-5AAF-56610F572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73F28CC0-E23F-2209-DC33-564D111E6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5C0CE0-22A7-B122-6C25-1CE01008B126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396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59E15894-102F-97D7-DB13-7451F70EF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un centi ir maciņā?</a:t>
            </a:r>
            <a:endParaRPr lang="en-US" altLang="en-US"/>
          </a:p>
        </p:txBody>
      </p:sp>
      <p:pic>
        <p:nvPicPr>
          <p:cNvPr id="22531" name="Content Placeholder 3">
            <a:extLst>
              <a:ext uri="{FF2B5EF4-FFF2-40B4-BE49-F238E27FC236}">
                <a16:creationId xmlns:a16="http://schemas.microsoft.com/office/drawing/2014/main" id="{BCEACA65-9982-FC81-E62D-C0F63F2554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763" y="1289050"/>
            <a:ext cx="5583237" cy="5581650"/>
          </a:xfrm>
        </p:spPr>
      </p:pic>
      <p:pic>
        <p:nvPicPr>
          <p:cNvPr id="22532" name="Picture 1">
            <a:extLst>
              <a:ext uri="{FF2B5EF4-FFF2-40B4-BE49-F238E27FC236}">
                <a16:creationId xmlns:a16="http://schemas.microsoft.com/office/drawing/2014/main" id="{C7A934A2-3A3F-B4F6-F840-B84745D64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2790825"/>
            <a:ext cx="22860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>
            <a:extLst>
              <a:ext uri="{FF2B5EF4-FFF2-40B4-BE49-F238E27FC236}">
                <a16:creationId xmlns:a16="http://schemas.microsoft.com/office/drawing/2014/main" id="{3A226978-BE7E-5209-E7B8-AFE6E4F34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91013"/>
            <a:ext cx="12985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3">
            <a:extLst>
              <a:ext uri="{FF2B5EF4-FFF2-40B4-BE49-F238E27FC236}">
                <a16:creationId xmlns:a16="http://schemas.microsoft.com/office/drawing/2014/main" id="{7CA44D4D-2ED3-82DF-B55F-B10063EC4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3946525"/>
            <a:ext cx="1296987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4">
            <a:extLst>
              <a:ext uri="{FF2B5EF4-FFF2-40B4-BE49-F238E27FC236}">
                <a16:creationId xmlns:a16="http://schemas.microsoft.com/office/drawing/2014/main" id="{3F4D02CA-B333-36F7-4AB8-CF240705A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3940175"/>
            <a:ext cx="12985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5">
            <a:extLst>
              <a:ext uri="{FF2B5EF4-FFF2-40B4-BE49-F238E27FC236}">
                <a16:creationId xmlns:a16="http://schemas.microsoft.com/office/drawing/2014/main" id="{CA12A54F-5EB5-47BB-340F-26A81DB92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5067300"/>
            <a:ext cx="129857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6">
            <a:extLst>
              <a:ext uri="{FF2B5EF4-FFF2-40B4-BE49-F238E27FC236}">
                <a16:creationId xmlns:a16="http://schemas.microsoft.com/office/drawing/2014/main" id="{9FDA1682-99D1-6245-7ABC-82D133C18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925" y="5005388"/>
            <a:ext cx="12985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5" action="ppaction://hlinksldjump"/>
            <a:extLst>
              <a:ext uri="{FF2B5EF4-FFF2-40B4-BE49-F238E27FC236}">
                <a16:creationId xmlns:a16="http://schemas.microsoft.com/office/drawing/2014/main" id="{A830DA87-68C5-A01A-483C-761ED6E93B7C}"/>
              </a:ext>
            </a:extLst>
          </p:cNvPr>
          <p:cNvSpPr/>
          <p:nvPr/>
        </p:nvSpPr>
        <p:spPr>
          <a:xfrm>
            <a:off x="7761927" y="1690688"/>
            <a:ext cx="2634343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5,10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5" action="ppaction://hlinksldjump"/>
            <a:extLst>
              <a:ext uri="{FF2B5EF4-FFF2-40B4-BE49-F238E27FC236}">
                <a16:creationId xmlns:a16="http://schemas.microsoft.com/office/drawing/2014/main" id="{1ED52207-2AFB-EE16-CFFE-6DA771D647ED}"/>
              </a:ext>
            </a:extLst>
          </p:cNvPr>
          <p:cNvSpPr/>
          <p:nvPr/>
        </p:nvSpPr>
        <p:spPr>
          <a:xfrm>
            <a:off x="7761927" y="3346209"/>
            <a:ext cx="2634343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5,50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6" action="ppaction://hlinksldjump"/>
            <a:extLst>
              <a:ext uri="{FF2B5EF4-FFF2-40B4-BE49-F238E27FC236}">
                <a16:creationId xmlns:a16="http://schemas.microsoft.com/office/drawing/2014/main" id="{B8C98537-D400-3716-A7EE-6BA0617E70DF}"/>
              </a:ext>
            </a:extLst>
          </p:cNvPr>
          <p:cNvSpPr/>
          <p:nvPr/>
        </p:nvSpPr>
        <p:spPr>
          <a:xfrm>
            <a:off x="7760500" y="5001729"/>
            <a:ext cx="2634343" cy="119428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5,05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A3A19-F970-79F5-6A6F-E2BFF68BF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A15A-2CA3-1FFA-D0FA-826D063C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5FE6ED-4D76-BCCB-6F85-DD9DCA73C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DC88BBB2-9153-1CF6-A015-578AF5C4E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FB81C1D-8124-425F-4F6D-D438589B2E80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5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7714FFA3-CC13-F413-14D5-1472998B7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un centi ir maciņā?</a:t>
            </a:r>
            <a:endParaRPr lang="en-US" altLang="en-US"/>
          </a:p>
        </p:txBody>
      </p:sp>
      <p:pic>
        <p:nvPicPr>
          <p:cNvPr id="23555" name="Content Placeholder 3">
            <a:extLst>
              <a:ext uri="{FF2B5EF4-FFF2-40B4-BE49-F238E27FC236}">
                <a16:creationId xmlns:a16="http://schemas.microsoft.com/office/drawing/2014/main" id="{763C2756-06C7-B0E9-B88F-60B426B872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538" y="1252538"/>
            <a:ext cx="5605462" cy="5605462"/>
          </a:xfrm>
        </p:spPr>
      </p:pic>
      <p:pic>
        <p:nvPicPr>
          <p:cNvPr id="23556" name="Picture 1">
            <a:extLst>
              <a:ext uri="{FF2B5EF4-FFF2-40B4-BE49-F238E27FC236}">
                <a16:creationId xmlns:a16="http://schemas.microsoft.com/office/drawing/2014/main" id="{0E20D25C-00A4-7BE7-0F0D-4A2680FBD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801938"/>
            <a:ext cx="1169988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>
            <a:extLst>
              <a:ext uri="{FF2B5EF4-FFF2-40B4-BE49-F238E27FC236}">
                <a16:creationId xmlns:a16="http://schemas.microsoft.com/office/drawing/2014/main" id="{394B1927-1947-AE47-446F-522F27C3D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2578100"/>
            <a:ext cx="11715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3">
            <a:extLst>
              <a:ext uri="{FF2B5EF4-FFF2-40B4-BE49-F238E27FC236}">
                <a16:creationId xmlns:a16="http://schemas.microsoft.com/office/drawing/2014/main" id="{16E72ED8-EB97-9553-DF23-3D3516959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0" y="4310063"/>
            <a:ext cx="11715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4">
            <a:extLst>
              <a:ext uri="{FF2B5EF4-FFF2-40B4-BE49-F238E27FC236}">
                <a16:creationId xmlns:a16="http://schemas.microsoft.com/office/drawing/2014/main" id="{A31F740F-1B81-D466-3A63-FAAE5CFB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8" y="3867150"/>
            <a:ext cx="11699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5">
            <a:extLst>
              <a:ext uri="{FF2B5EF4-FFF2-40B4-BE49-F238E27FC236}">
                <a16:creationId xmlns:a16="http://schemas.microsoft.com/office/drawing/2014/main" id="{9EE9FA0C-5CF7-D3F6-EE62-33E2235F8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3754438"/>
            <a:ext cx="11715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6">
            <a:extLst>
              <a:ext uri="{FF2B5EF4-FFF2-40B4-BE49-F238E27FC236}">
                <a16:creationId xmlns:a16="http://schemas.microsoft.com/office/drawing/2014/main" id="{B832E967-3311-6799-7D90-FD0434909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8" y="4922838"/>
            <a:ext cx="1204912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7">
            <a:extLst>
              <a:ext uri="{FF2B5EF4-FFF2-40B4-BE49-F238E27FC236}">
                <a16:creationId xmlns:a16="http://schemas.microsoft.com/office/drawing/2014/main" id="{C1E5FA0B-42DA-BEF0-C395-B5031103C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5156200"/>
            <a:ext cx="114776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6" action="ppaction://hlinksldjump"/>
            <a:extLst>
              <a:ext uri="{FF2B5EF4-FFF2-40B4-BE49-F238E27FC236}">
                <a16:creationId xmlns:a16="http://schemas.microsoft.com/office/drawing/2014/main" id="{B0BCCF4E-B524-0FDD-BC30-E458A88A03BD}"/>
              </a:ext>
            </a:extLst>
          </p:cNvPr>
          <p:cNvSpPr/>
          <p:nvPr/>
        </p:nvSpPr>
        <p:spPr>
          <a:xfrm>
            <a:off x="7534334" y="1874146"/>
            <a:ext cx="2627453" cy="11574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8,07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7" action="ppaction://hlinksldjump"/>
            <a:extLst>
              <a:ext uri="{FF2B5EF4-FFF2-40B4-BE49-F238E27FC236}">
                <a16:creationId xmlns:a16="http://schemas.microsoft.com/office/drawing/2014/main" id="{B3E35812-0178-5974-6162-AB6AA89BBDF5}"/>
              </a:ext>
            </a:extLst>
          </p:cNvPr>
          <p:cNvSpPr/>
          <p:nvPr/>
        </p:nvSpPr>
        <p:spPr>
          <a:xfrm>
            <a:off x="7534334" y="3476535"/>
            <a:ext cx="2627453" cy="11574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10,07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6" action="ppaction://hlinksldjump"/>
            <a:extLst>
              <a:ext uri="{FF2B5EF4-FFF2-40B4-BE49-F238E27FC236}">
                <a16:creationId xmlns:a16="http://schemas.microsoft.com/office/drawing/2014/main" id="{94C2EC9B-4498-C7F7-44D0-5A7D404AA38F}"/>
              </a:ext>
            </a:extLst>
          </p:cNvPr>
          <p:cNvSpPr/>
          <p:nvPr/>
        </p:nvSpPr>
        <p:spPr>
          <a:xfrm>
            <a:off x="7534334" y="5156200"/>
            <a:ext cx="2627453" cy="11574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12,07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BA645-13BF-D688-AB80-74F59F6A9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BDF5-58F6-D58B-1ACD-DC29617B0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7FCCA3-04AC-9C56-E4F2-75E5931D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1F16B982-AE35-F61D-5179-CA105A49F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EB01EC-0256-9C3B-402A-B73DCFB8E9D9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384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6518A3D-6B31-C8F6-8AD6-7F30E0ADB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un centi ir maciņā?</a:t>
            </a:r>
            <a:endParaRPr lang="en-US" altLang="en-US"/>
          </a:p>
        </p:txBody>
      </p:sp>
      <p:pic>
        <p:nvPicPr>
          <p:cNvPr id="24579" name="Content Placeholder 3">
            <a:extLst>
              <a:ext uri="{FF2B5EF4-FFF2-40B4-BE49-F238E27FC236}">
                <a16:creationId xmlns:a16="http://schemas.microsoft.com/office/drawing/2014/main" id="{4F15C5E1-5CEB-EE73-E391-574BBA7307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1241425"/>
            <a:ext cx="5616575" cy="5616575"/>
          </a:xfrm>
        </p:spPr>
      </p:pic>
      <p:pic>
        <p:nvPicPr>
          <p:cNvPr id="24580" name="Picture 1">
            <a:extLst>
              <a:ext uri="{FF2B5EF4-FFF2-40B4-BE49-F238E27FC236}">
                <a16:creationId xmlns:a16="http://schemas.microsoft.com/office/drawing/2014/main" id="{CC81F680-7F91-AEF8-5E1B-5250351DA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3" y="2546350"/>
            <a:ext cx="1176337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>
            <a:extLst>
              <a:ext uri="{FF2B5EF4-FFF2-40B4-BE49-F238E27FC236}">
                <a16:creationId xmlns:a16="http://schemas.microsoft.com/office/drawing/2014/main" id="{D7E2B621-ABFB-7228-5D51-FC1EDBA0B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2533650"/>
            <a:ext cx="12065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3">
            <a:extLst>
              <a:ext uri="{FF2B5EF4-FFF2-40B4-BE49-F238E27FC236}">
                <a16:creationId xmlns:a16="http://schemas.microsoft.com/office/drawing/2014/main" id="{FD5BA697-0114-8196-1D0F-3908BC98D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3681413"/>
            <a:ext cx="12985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4">
            <a:extLst>
              <a:ext uri="{FF2B5EF4-FFF2-40B4-BE49-F238E27FC236}">
                <a16:creationId xmlns:a16="http://schemas.microsoft.com/office/drawing/2014/main" id="{ADB5984C-AA16-5168-0CFB-8101CBE4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3746500"/>
            <a:ext cx="126682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5">
            <a:extLst>
              <a:ext uri="{FF2B5EF4-FFF2-40B4-BE49-F238E27FC236}">
                <a16:creationId xmlns:a16="http://schemas.microsoft.com/office/drawing/2014/main" id="{B2E318BD-4697-DC68-5B50-59D0ACF91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3713163"/>
            <a:ext cx="11525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6">
            <a:extLst>
              <a:ext uri="{FF2B5EF4-FFF2-40B4-BE49-F238E27FC236}">
                <a16:creationId xmlns:a16="http://schemas.microsoft.com/office/drawing/2014/main" id="{FCD4DE27-B386-0382-EE83-BA2EBB0AF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4810125"/>
            <a:ext cx="1262063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7">
            <a:extLst>
              <a:ext uri="{FF2B5EF4-FFF2-40B4-BE49-F238E27FC236}">
                <a16:creationId xmlns:a16="http://schemas.microsoft.com/office/drawing/2014/main" id="{3EDA3B4D-FF26-D46B-64EA-6CDDB9BAA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4859338"/>
            <a:ext cx="1184275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10" action="ppaction://hlinksldjump"/>
            <a:extLst>
              <a:ext uri="{FF2B5EF4-FFF2-40B4-BE49-F238E27FC236}">
                <a16:creationId xmlns:a16="http://schemas.microsoft.com/office/drawing/2014/main" id="{B179261E-F9C1-229E-E599-EF4B20E21ECB}"/>
              </a:ext>
            </a:extLst>
          </p:cNvPr>
          <p:cNvSpPr/>
          <p:nvPr/>
        </p:nvSpPr>
        <p:spPr>
          <a:xfrm>
            <a:off x="7882360" y="1690688"/>
            <a:ext cx="2928395" cy="13255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1,75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11" action="ppaction://hlinksldjump"/>
            <a:extLst>
              <a:ext uri="{FF2B5EF4-FFF2-40B4-BE49-F238E27FC236}">
                <a16:creationId xmlns:a16="http://schemas.microsoft.com/office/drawing/2014/main" id="{AF7CBF37-11F7-F8CF-B4FD-4A3BFD5CFD7A}"/>
              </a:ext>
            </a:extLst>
          </p:cNvPr>
          <p:cNvSpPr/>
          <p:nvPr/>
        </p:nvSpPr>
        <p:spPr>
          <a:xfrm>
            <a:off x="7882360" y="3386930"/>
            <a:ext cx="2928395" cy="13255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1,88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10" action="ppaction://hlinksldjump"/>
            <a:extLst>
              <a:ext uri="{FF2B5EF4-FFF2-40B4-BE49-F238E27FC236}">
                <a16:creationId xmlns:a16="http://schemas.microsoft.com/office/drawing/2014/main" id="{0A46179A-281B-B9A4-54BC-986FCC0BA104}"/>
              </a:ext>
            </a:extLst>
          </p:cNvPr>
          <p:cNvSpPr/>
          <p:nvPr/>
        </p:nvSpPr>
        <p:spPr>
          <a:xfrm>
            <a:off x="7882359" y="5083172"/>
            <a:ext cx="2928395" cy="13255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1,90</a:t>
            </a:r>
            <a:endParaRPr lang="en-US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94654-CE32-3F11-AED3-CBA18260B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4900-F242-B8AC-0302-E634C332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55C9A7-E1C4-E9C1-C212-4F1E4D602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B053BE77-76D5-EBD4-A720-D29472150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EF1E26-1F00-BB85-A3F1-A3ECBE3AC6A2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225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54FBC91E-5E99-16EF-7786-704351266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lv-LV" altLang="en-US" b="1">
                <a:solidFill>
                  <a:srgbClr val="215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 euro un centi ir maciņā?</a:t>
            </a:r>
            <a:endParaRPr lang="en-US" altLang="en-US"/>
          </a:p>
        </p:txBody>
      </p:sp>
      <p:pic>
        <p:nvPicPr>
          <p:cNvPr id="25603" name="Content Placeholder 3">
            <a:extLst>
              <a:ext uri="{FF2B5EF4-FFF2-40B4-BE49-F238E27FC236}">
                <a16:creationId xmlns:a16="http://schemas.microsoft.com/office/drawing/2014/main" id="{A4BFDDC3-EC83-A16A-038B-9E8C687495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4513" y="1306513"/>
            <a:ext cx="5551487" cy="5551487"/>
          </a:xfrm>
        </p:spPr>
      </p:pic>
      <p:pic>
        <p:nvPicPr>
          <p:cNvPr id="25604" name="Picture 1">
            <a:extLst>
              <a:ext uri="{FF2B5EF4-FFF2-40B4-BE49-F238E27FC236}">
                <a16:creationId xmlns:a16="http://schemas.microsoft.com/office/drawing/2014/main" id="{BF6901DF-A3AF-82BB-1180-688E497F4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2627313"/>
            <a:ext cx="18891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">
            <a:extLst>
              <a:ext uri="{FF2B5EF4-FFF2-40B4-BE49-F238E27FC236}">
                <a16:creationId xmlns:a16="http://schemas.microsoft.com/office/drawing/2014/main" id="{D84E0D23-C045-1ED8-5585-B9A01804F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3821113"/>
            <a:ext cx="1182687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>
            <a:extLst>
              <a:ext uri="{FF2B5EF4-FFF2-40B4-BE49-F238E27FC236}">
                <a16:creationId xmlns:a16="http://schemas.microsoft.com/office/drawing/2014/main" id="{116AE7FD-01F1-959F-3EF2-F7AA3EFDD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3" y="3719513"/>
            <a:ext cx="1182687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>
            <a:extLst>
              <a:ext uri="{FF2B5EF4-FFF2-40B4-BE49-F238E27FC236}">
                <a16:creationId xmlns:a16="http://schemas.microsoft.com/office/drawing/2014/main" id="{4395E608-9912-B37F-5BFD-A1980CD52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3670300"/>
            <a:ext cx="1182687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5">
            <a:extLst>
              <a:ext uri="{FF2B5EF4-FFF2-40B4-BE49-F238E27FC236}">
                <a16:creationId xmlns:a16="http://schemas.microsoft.com/office/drawing/2014/main" id="{F0CCC842-E081-9532-FF86-6A3F79904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5" y="4762500"/>
            <a:ext cx="1262063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6">
            <a:extLst>
              <a:ext uri="{FF2B5EF4-FFF2-40B4-BE49-F238E27FC236}">
                <a16:creationId xmlns:a16="http://schemas.microsoft.com/office/drawing/2014/main" id="{1D199FB8-07D4-4046-3A7C-CCBB7D900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4962525"/>
            <a:ext cx="1208087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7">
            <a:extLst>
              <a:ext uri="{FF2B5EF4-FFF2-40B4-BE49-F238E27FC236}">
                <a16:creationId xmlns:a16="http://schemas.microsoft.com/office/drawing/2014/main" id="{BD6CE579-09E4-1CA2-C514-2FC3E7BA2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4759325"/>
            <a:ext cx="1011237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: Rounded Corners 1">
            <a:hlinkClick r:id="rId9" action="ppaction://hlinksldjump"/>
            <a:extLst>
              <a:ext uri="{FF2B5EF4-FFF2-40B4-BE49-F238E27FC236}">
                <a16:creationId xmlns:a16="http://schemas.microsoft.com/office/drawing/2014/main" id="{92A03ECD-C6B8-2C16-0F91-A89C11C098C3}"/>
              </a:ext>
            </a:extLst>
          </p:cNvPr>
          <p:cNvSpPr/>
          <p:nvPr/>
        </p:nvSpPr>
        <p:spPr>
          <a:xfrm>
            <a:off x="7837713" y="1722777"/>
            <a:ext cx="2569029" cy="116477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13,56</a:t>
            </a:r>
            <a:endParaRPr lang="en-US" sz="6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hlinkClick r:id="rId10" action="ppaction://hlinksldjump"/>
            <a:extLst>
              <a:ext uri="{FF2B5EF4-FFF2-40B4-BE49-F238E27FC236}">
                <a16:creationId xmlns:a16="http://schemas.microsoft.com/office/drawing/2014/main" id="{9EAED8CB-4FB1-449A-64A6-C5DCC30559A1}"/>
              </a:ext>
            </a:extLst>
          </p:cNvPr>
          <p:cNvSpPr/>
          <p:nvPr/>
        </p:nvSpPr>
        <p:spPr>
          <a:xfrm>
            <a:off x="7837712" y="3348832"/>
            <a:ext cx="2569029" cy="124323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10,35</a:t>
            </a:r>
            <a:endParaRPr lang="en-US" sz="6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hlinkClick r:id="rId10" action="ppaction://hlinksldjump"/>
            <a:extLst>
              <a:ext uri="{FF2B5EF4-FFF2-40B4-BE49-F238E27FC236}">
                <a16:creationId xmlns:a16="http://schemas.microsoft.com/office/drawing/2014/main" id="{AE5C7500-7D0B-2807-0197-88A59FBC28A2}"/>
              </a:ext>
            </a:extLst>
          </p:cNvPr>
          <p:cNvSpPr/>
          <p:nvPr/>
        </p:nvSpPr>
        <p:spPr>
          <a:xfrm>
            <a:off x="7837711" y="5053354"/>
            <a:ext cx="2569029" cy="124323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12,56</a:t>
            </a:r>
            <a:endParaRPr lang="en-US" sz="6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9904E-4D13-BB1D-C9EC-BB0AB556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A0AE2-D30D-22B8-BCE7-EAF9A9627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PAREIZI ! 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D9EA0-D321-2910-B513-AF36B985E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317625"/>
            <a:ext cx="790575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4">
            <a:extLst>
              <a:ext uri="{FF2B5EF4-FFF2-40B4-BE49-F238E27FC236}">
                <a16:creationId xmlns:a16="http://schemas.microsoft.com/office/drawing/2014/main" id="{E69D4D9A-C475-C7C5-2ED6-5EDD07290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0" y="594995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v-LV" altLang="en-US" sz="1800"/>
              <a:t> </a:t>
            </a:r>
            <a:r>
              <a:rPr lang="en-US" altLang="en-US" sz="1800"/>
              <a:t> 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A6928B-2D64-7905-B386-F214C15180A1}"/>
              </a:ext>
            </a:extLst>
          </p:cNvPr>
          <p:cNvSpPr/>
          <p:nvPr/>
        </p:nvSpPr>
        <p:spPr>
          <a:xfrm>
            <a:off x="8967788" y="5949950"/>
            <a:ext cx="2162175" cy="642938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Turpināt!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445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6538-92D7-E565-B01B-DD815180B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v-LV" sz="7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URRĀ!</a:t>
            </a:r>
            <a:br>
              <a:rPr lang="lv-LV" sz="7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3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Malacis</a:t>
            </a:r>
            <a:r>
              <a:rPr lang="en-US" sz="7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lv-LV" sz="7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3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</a:t>
            </a:r>
            <a:r>
              <a:rPr lang="en-US" sz="7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3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izdevās</a:t>
            </a:r>
            <a:r>
              <a:rPr lang="en-US" sz="73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en-US" sz="88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5850F106-3DB4-8C33-71D3-32AF4300A3E8}"/>
              </a:ext>
            </a:extLst>
          </p:cNvPr>
          <p:cNvSpPr/>
          <p:nvPr/>
        </p:nvSpPr>
        <p:spPr>
          <a:xfrm>
            <a:off x="9035143" y="5388428"/>
            <a:ext cx="2318652" cy="74567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Pabeigt</a:t>
            </a:r>
            <a:r>
              <a:rPr 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spēli</a:t>
            </a:r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F52345-2056-16AC-75AE-8EC38ACECF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" b="1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8005</TotalTime>
  <Words>308</Words>
  <Application>Microsoft Office PowerPoint</Application>
  <PresentationFormat>Widescreen</PresentationFormat>
  <Paragraphs>144</Paragraphs>
  <Slides>39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Naudas saskaitīšanas spēle Tev palīdzēs</vt:lpstr>
      <vt:lpstr>1. LĪMENIS</vt:lpstr>
      <vt:lpstr>Cik euro ir maciņā?</vt:lpstr>
      <vt:lpstr>PAREIZI ! </vt:lpstr>
      <vt:lpstr>Kļūda! </vt:lpstr>
      <vt:lpstr>Cik euro ir maciņā?</vt:lpstr>
      <vt:lpstr>PAREIZI ! </vt:lpstr>
      <vt:lpstr>Cik euro ir maciņā?</vt:lpstr>
      <vt:lpstr>PAREIZI ! </vt:lpstr>
      <vt:lpstr>Cik euro ir maciņā?</vt:lpstr>
      <vt:lpstr>PAREIZI ! </vt:lpstr>
      <vt:lpstr>Cik euro ir maciņā?</vt:lpstr>
      <vt:lpstr>PAREIZI ! </vt:lpstr>
      <vt:lpstr>Cik euro ir maciņā?</vt:lpstr>
      <vt:lpstr>PAREIZI ! </vt:lpstr>
      <vt:lpstr>2. LĪMENIS</vt:lpstr>
      <vt:lpstr>Cik centi ir maciņā?</vt:lpstr>
      <vt:lpstr>PAREIZI ! </vt:lpstr>
      <vt:lpstr>Cik centi ir maciņā?</vt:lpstr>
      <vt:lpstr>PAREIZI ! </vt:lpstr>
      <vt:lpstr>Cik centi ir maciņā?</vt:lpstr>
      <vt:lpstr>PAREIZI ! </vt:lpstr>
      <vt:lpstr>Cik centi ir maciņā?</vt:lpstr>
      <vt:lpstr>PAREIZI ! </vt:lpstr>
      <vt:lpstr>Cik centi ir maciņā</vt:lpstr>
      <vt:lpstr>PAREIZI ! </vt:lpstr>
      <vt:lpstr>3. LĪMENIS</vt:lpstr>
      <vt:lpstr>Cik euro un centi ir maciņā?</vt:lpstr>
      <vt:lpstr>PAREIZI ! </vt:lpstr>
      <vt:lpstr>Cik euro un centi ir maciņā?</vt:lpstr>
      <vt:lpstr>PAREIZI ! </vt:lpstr>
      <vt:lpstr>Cik euro un centi ir maciņā?</vt:lpstr>
      <vt:lpstr>PAREIZI ! </vt:lpstr>
      <vt:lpstr>Cik euro un centi ir maciņā?</vt:lpstr>
      <vt:lpstr>PAREIZI ! </vt:lpstr>
      <vt:lpstr>Cik euro un centi ir maciņā?</vt:lpstr>
      <vt:lpstr>PAREIZI ! </vt:lpstr>
      <vt:lpstr>URRĀ! Malacis! Tev izdevās!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Liene Gegere</dc:creator>
  <cp:lastModifiedBy>Liene Gegere</cp:lastModifiedBy>
  <cp:revision>21</cp:revision>
  <dcterms:created xsi:type="dcterms:W3CDTF">2025-01-09T16:49:01Z</dcterms:created>
  <dcterms:modified xsi:type="dcterms:W3CDTF">2025-03-30T14:15:41Z</dcterms:modified>
</cp:coreProperties>
</file>