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9" r:id="rId11"/>
    <p:sldId id="266" r:id="rId12"/>
    <p:sldId id="267" r:id="rId13"/>
    <p:sldId id="270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65" r:id="rId23"/>
    <p:sldId id="278" r:id="rId24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5299-D288-454C-B0E9-B7F270044476}" type="datetimeFigureOut">
              <a:rPr lang="lv-LV" smtClean="0"/>
              <a:t>19.05.2025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83ED3-D6EF-4F90-93DC-BBCCAC8CF3D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3391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5299-D288-454C-B0E9-B7F270044476}" type="datetimeFigureOut">
              <a:rPr lang="lv-LV" smtClean="0"/>
              <a:t>19.05.2025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83ED3-D6EF-4F90-93DC-BBCCAC8CF3D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79258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5299-D288-454C-B0E9-B7F270044476}" type="datetimeFigureOut">
              <a:rPr lang="lv-LV" smtClean="0"/>
              <a:t>19.05.2025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83ED3-D6EF-4F90-93DC-BBCCAC8CF3D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4359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5299-D288-454C-B0E9-B7F270044476}" type="datetimeFigureOut">
              <a:rPr lang="lv-LV" smtClean="0"/>
              <a:t>19.05.2025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83ED3-D6EF-4F90-93DC-BBCCAC8CF3D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2434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5299-D288-454C-B0E9-B7F270044476}" type="datetimeFigureOut">
              <a:rPr lang="lv-LV" smtClean="0"/>
              <a:t>19.05.2025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83ED3-D6EF-4F90-93DC-BBCCAC8CF3D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17510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5299-D288-454C-B0E9-B7F270044476}" type="datetimeFigureOut">
              <a:rPr lang="lv-LV" smtClean="0"/>
              <a:t>19.05.2025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83ED3-D6EF-4F90-93DC-BBCCAC8CF3D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90591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5299-D288-454C-B0E9-B7F270044476}" type="datetimeFigureOut">
              <a:rPr lang="lv-LV" smtClean="0"/>
              <a:t>19.05.2025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83ED3-D6EF-4F90-93DC-BBCCAC8CF3D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9555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5299-D288-454C-B0E9-B7F270044476}" type="datetimeFigureOut">
              <a:rPr lang="lv-LV" smtClean="0"/>
              <a:t>19.05.2025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83ED3-D6EF-4F90-93DC-BBCCAC8CF3D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75093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5299-D288-454C-B0E9-B7F270044476}" type="datetimeFigureOut">
              <a:rPr lang="lv-LV" smtClean="0"/>
              <a:t>19.05.2025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83ED3-D6EF-4F90-93DC-BBCCAC8CF3D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6209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5299-D288-454C-B0E9-B7F270044476}" type="datetimeFigureOut">
              <a:rPr lang="lv-LV" smtClean="0"/>
              <a:t>19.05.2025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83ED3-D6EF-4F90-93DC-BBCCAC8CF3D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51608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65299-D288-454C-B0E9-B7F270044476}" type="datetimeFigureOut">
              <a:rPr lang="lv-LV" smtClean="0"/>
              <a:t>19.05.2025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83ED3-D6EF-4F90-93DC-BBCCAC8CF3D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28496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65299-D288-454C-B0E9-B7F270044476}" type="datetimeFigureOut">
              <a:rPr lang="lv-LV" smtClean="0"/>
              <a:t>19.05.2025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83ED3-D6EF-4F90-93DC-BBCCAC8CF3D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5306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jpg"/><Relationship Id="rId7" Type="http://schemas.openxmlformats.org/officeDocument/2006/relationships/image" Target="../media/image1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jpg"/><Relationship Id="rId7" Type="http://schemas.openxmlformats.org/officeDocument/2006/relationships/image" Target="../media/image1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jpg"/><Relationship Id="rId7" Type="http://schemas.openxmlformats.org/officeDocument/2006/relationships/image" Target="../media/image2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jpg"/><Relationship Id="rId7" Type="http://schemas.openxmlformats.org/officeDocument/2006/relationships/image" Target="../media/image2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jpg"/><Relationship Id="rId7" Type="http://schemas.openxmlformats.org/officeDocument/2006/relationships/image" Target="../media/image1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jpg"/><Relationship Id="rId7" Type="http://schemas.openxmlformats.org/officeDocument/2006/relationships/image" Target="../media/image2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602" y="2463275"/>
            <a:ext cx="4215490" cy="4223903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788" y="4425359"/>
            <a:ext cx="1590623" cy="2415706"/>
          </a:xfrm>
          <a:prstGeom prst="rect">
            <a:avLst/>
          </a:prstGeom>
        </p:spPr>
      </p:pic>
      <p:pic>
        <p:nvPicPr>
          <p:cNvPr id="6" name="Attēls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93" y="4230336"/>
            <a:ext cx="1889897" cy="2627664"/>
          </a:xfrm>
          <a:prstGeom prst="rect">
            <a:avLst/>
          </a:prstGeom>
        </p:spPr>
      </p:pic>
      <p:pic>
        <p:nvPicPr>
          <p:cNvPr id="7" name="Attēls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3898" y="4093229"/>
            <a:ext cx="2601702" cy="2732722"/>
          </a:xfrm>
          <a:prstGeom prst="rect">
            <a:avLst/>
          </a:prstGeom>
        </p:spPr>
      </p:pic>
      <p:sp>
        <p:nvSpPr>
          <p:cNvPr id="8" name="Bultiņa: pa labi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A849A5A-CD35-F82B-84B6-E5BF7EA00E64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9" name="Blokshēma: dokuments 8">
            <a:extLst>
              <a:ext uri="{FF2B5EF4-FFF2-40B4-BE49-F238E27FC236}">
                <a16:creationId xmlns:a16="http://schemas.microsoft.com/office/drawing/2014/main" id="{4CFA5E1C-5709-070A-5DFB-98E73F43452F}"/>
              </a:ext>
            </a:extLst>
          </p:cNvPr>
          <p:cNvSpPr/>
          <p:nvPr/>
        </p:nvSpPr>
        <p:spPr>
          <a:xfrm>
            <a:off x="1292665" y="288336"/>
            <a:ext cx="6154615" cy="3420063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8000" b="1" dirty="0"/>
              <a:t>RŪĶU SPĒLE</a:t>
            </a:r>
          </a:p>
          <a:p>
            <a:pPr algn="ctr"/>
            <a:r>
              <a:rPr lang="lv-LV" sz="2800" b="1" dirty="0">
                <a:solidFill>
                  <a:srgbClr val="FF0000"/>
                </a:solidFill>
              </a:rPr>
              <a:t>SASKAITĪŠANA 20 APJOMĀ</a:t>
            </a:r>
          </a:p>
        </p:txBody>
      </p:sp>
      <p:sp>
        <p:nvSpPr>
          <p:cNvPr id="10" name="Blokshēma: dokuments 9">
            <a:extLst>
              <a:ext uri="{FF2B5EF4-FFF2-40B4-BE49-F238E27FC236}">
                <a16:creationId xmlns:a16="http://schemas.microsoft.com/office/drawing/2014/main" id="{41FE7FE6-5C03-B810-221C-3B4A0E55E257}"/>
              </a:ext>
            </a:extLst>
          </p:cNvPr>
          <p:cNvSpPr/>
          <p:nvPr/>
        </p:nvSpPr>
        <p:spPr>
          <a:xfrm>
            <a:off x="116984" y="4850892"/>
            <a:ext cx="2929902" cy="936452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/>
              <a:t>Autore: Santa Lasmane</a:t>
            </a:r>
          </a:p>
        </p:txBody>
      </p:sp>
      <p:sp>
        <p:nvSpPr>
          <p:cNvPr id="12" name="Blokshēma: dokuments 11">
            <a:extLst>
              <a:ext uri="{FF2B5EF4-FFF2-40B4-BE49-F238E27FC236}">
                <a16:creationId xmlns:a16="http://schemas.microsoft.com/office/drawing/2014/main" id="{E61B36F8-B6ED-78FB-01E9-D05538B87E22}"/>
              </a:ext>
            </a:extLst>
          </p:cNvPr>
          <p:cNvSpPr/>
          <p:nvPr/>
        </p:nvSpPr>
        <p:spPr>
          <a:xfrm>
            <a:off x="7524206" y="1450278"/>
            <a:ext cx="2929902" cy="936452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/>
              <a:t>Kā darboties? - </a:t>
            </a:r>
          </a:p>
        </p:txBody>
      </p:sp>
      <p:sp>
        <p:nvSpPr>
          <p:cNvPr id="23" name="Blokshēma: savienotājs 22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52717B58-4084-D943-F480-E5B9352FCCF9}"/>
              </a:ext>
            </a:extLst>
          </p:cNvPr>
          <p:cNvSpPr/>
          <p:nvPr/>
        </p:nvSpPr>
        <p:spPr>
          <a:xfrm>
            <a:off x="10899335" y="1299570"/>
            <a:ext cx="1072551" cy="1024932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6600" b="1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24" name="Bultiņa: pa labi 23">
            <a:extLst>
              <a:ext uri="{FF2B5EF4-FFF2-40B4-BE49-F238E27FC236}">
                <a16:creationId xmlns:a16="http://schemas.microsoft.com/office/drawing/2014/main" id="{8B810A40-0075-8D14-4AEE-4286EE1BDE40}"/>
              </a:ext>
            </a:extLst>
          </p:cNvPr>
          <p:cNvSpPr/>
          <p:nvPr/>
        </p:nvSpPr>
        <p:spPr>
          <a:xfrm>
            <a:off x="9786144" y="1537850"/>
            <a:ext cx="1072551" cy="5890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5" name="Darbības poga: Doties uz sākumlapu 2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AF99913-AAB2-2E44-C0F1-E6DDDBB100E7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45583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3DF010-A1F2-AEB4-6314-5C0F9DFF4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>
            <a:extLst>
              <a:ext uri="{FF2B5EF4-FFF2-40B4-BE49-F238E27FC236}">
                <a16:creationId xmlns:a16="http://schemas.microsoft.com/office/drawing/2014/main" id="{544F63EF-3763-E21C-9484-066D081F5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626" y="1527493"/>
            <a:ext cx="3861262" cy="3715067"/>
          </a:xfrm>
          <a:prstGeom prst="rect">
            <a:avLst/>
          </a:prstGeom>
        </p:spPr>
      </p:pic>
      <p:pic>
        <p:nvPicPr>
          <p:cNvPr id="3" name="Attēls 2">
            <a:extLst>
              <a:ext uri="{FF2B5EF4-FFF2-40B4-BE49-F238E27FC236}">
                <a16:creationId xmlns:a16="http://schemas.microsoft.com/office/drawing/2014/main" id="{ED7357DC-8DEE-F5FD-1C76-E0AB3B4792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0" y="288337"/>
            <a:ext cx="4004475" cy="4102746"/>
          </a:xfrm>
          <a:prstGeom prst="rect">
            <a:avLst/>
          </a:prstGeom>
        </p:spPr>
      </p:pic>
      <p:pic>
        <p:nvPicPr>
          <p:cNvPr id="4" name="Attēls 3">
            <a:extLst>
              <a:ext uri="{FF2B5EF4-FFF2-40B4-BE49-F238E27FC236}">
                <a16:creationId xmlns:a16="http://schemas.microsoft.com/office/drawing/2014/main" id="{AC772C58-5EA5-0CE5-77B5-6D93B6F19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0962" y="1136841"/>
            <a:ext cx="4215490" cy="4223903"/>
          </a:xfrm>
          <a:prstGeom prst="rect">
            <a:avLst/>
          </a:prstGeom>
        </p:spPr>
      </p:pic>
      <p:pic>
        <p:nvPicPr>
          <p:cNvPr id="5" name="Attēls 4">
            <a:extLst>
              <a:ext uri="{FF2B5EF4-FFF2-40B4-BE49-F238E27FC236}">
                <a16:creationId xmlns:a16="http://schemas.microsoft.com/office/drawing/2014/main" id="{94892CD4-1CDE-FD20-DB51-03E661131B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428" y="4093229"/>
            <a:ext cx="1590623" cy="2415706"/>
          </a:xfrm>
          <a:prstGeom prst="rect">
            <a:avLst/>
          </a:prstGeom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9159C55D-6B9E-1B55-5087-1FFF32E340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1111" y="3663435"/>
            <a:ext cx="1889897" cy="2627664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723D94BA-9985-6862-926E-471CBD4317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4698" y="3593757"/>
            <a:ext cx="2601702" cy="2732722"/>
          </a:xfrm>
          <a:prstGeom prst="rect">
            <a:avLst/>
          </a:prstGeom>
        </p:spPr>
      </p:pic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F159F6A5-D2A1-F927-6592-3914BC3E4366}"/>
              </a:ext>
            </a:extLst>
          </p:cNvPr>
          <p:cNvSpPr/>
          <p:nvPr/>
        </p:nvSpPr>
        <p:spPr>
          <a:xfrm>
            <a:off x="9011667" y="5623560"/>
            <a:ext cx="2113533" cy="885375"/>
          </a:xfrm>
          <a:prstGeom prst="rect">
            <a:avLst/>
          </a:prstGeom>
          <a:pattFill prst="horzBrick">
            <a:fgClr>
              <a:srgbClr val="2FDDA3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1</a:t>
            </a:r>
            <a:r>
              <a:rPr lang="ru-RU" sz="4800" b="1" dirty="0">
                <a:solidFill>
                  <a:srgbClr val="FF0066"/>
                </a:solidFill>
                <a:latin typeface="Comic Sans MS" pitchFamily="66" charset="0"/>
              </a:rPr>
              <a:t> + </a:t>
            </a:r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1</a:t>
            </a:r>
            <a:endParaRPr lang="ru-RU" sz="48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D52F9F4A-C2A7-D5D6-43FB-4D5E3491C0F9}"/>
              </a:ext>
            </a:extLst>
          </p:cNvPr>
          <p:cNvGrpSpPr/>
          <p:nvPr/>
        </p:nvGrpSpPr>
        <p:grpSpPr>
          <a:xfrm>
            <a:off x="2821699" y="1421342"/>
            <a:ext cx="1082040" cy="769441"/>
            <a:chOff x="2499360" y="816038"/>
            <a:chExt cx="1082040" cy="769441"/>
          </a:xfrm>
        </p:grpSpPr>
        <p:sp>
          <p:nvSpPr>
            <p:cNvPr id="14" name="Taisnstūris ar noapaļotiem stūriem 13">
              <a:extLst>
                <a:ext uri="{FF2B5EF4-FFF2-40B4-BE49-F238E27FC236}">
                  <a16:creationId xmlns:a16="http://schemas.microsoft.com/office/drawing/2014/main" id="{575F903B-F65B-ACEC-EFF0-E57611804B6C}"/>
                </a:ext>
              </a:extLst>
            </p:cNvPr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8454A31-A750-0D50-0241-09550622E1D3}"/>
                </a:ext>
              </a:extLst>
            </p:cNvPr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7" name="Grupa 16">
            <a:extLst>
              <a:ext uri="{FF2B5EF4-FFF2-40B4-BE49-F238E27FC236}">
                <a16:creationId xmlns:a16="http://schemas.microsoft.com/office/drawing/2014/main" id="{4E34EB5C-9D9F-57B8-392F-73B9ACB4889D}"/>
              </a:ext>
            </a:extLst>
          </p:cNvPr>
          <p:cNvGrpSpPr/>
          <p:nvPr/>
        </p:nvGrpSpPr>
        <p:grpSpPr>
          <a:xfrm>
            <a:off x="6484411" y="888920"/>
            <a:ext cx="1082040" cy="769441"/>
            <a:chOff x="2499360" y="816038"/>
            <a:chExt cx="1082040" cy="769441"/>
          </a:xfrm>
        </p:grpSpPr>
        <p:sp>
          <p:nvSpPr>
            <p:cNvPr id="18" name="Taisnstūris ar noapaļotiem stūriem 17">
              <a:extLst>
                <a:ext uri="{FF2B5EF4-FFF2-40B4-BE49-F238E27FC236}">
                  <a16:creationId xmlns:a16="http://schemas.microsoft.com/office/drawing/2014/main" id="{4088C7E2-5A4A-0F1E-4FB4-4C3DACE557DC}"/>
                </a:ext>
              </a:extLst>
            </p:cNvPr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878A0B-D8F6-6287-70D0-692BBDCE80E8}"/>
                </a:ext>
              </a:extLst>
            </p:cNvPr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20" name="Grupa 19">
            <a:extLst>
              <a:ext uri="{FF2B5EF4-FFF2-40B4-BE49-F238E27FC236}">
                <a16:creationId xmlns:a16="http://schemas.microsoft.com/office/drawing/2014/main" id="{8D09BFBF-D7DF-913A-65BF-26F80830262B}"/>
              </a:ext>
            </a:extLst>
          </p:cNvPr>
          <p:cNvGrpSpPr/>
          <p:nvPr/>
        </p:nvGrpSpPr>
        <p:grpSpPr>
          <a:xfrm>
            <a:off x="10776979" y="1954989"/>
            <a:ext cx="1082040" cy="769441"/>
            <a:chOff x="2499360" y="816038"/>
            <a:chExt cx="1082040" cy="769441"/>
          </a:xfrm>
        </p:grpSpPr>
        <p:sp>
          <p:nvSpPr>
            <p:cNvPr id="21" name="Taisnstūris ar noapaļotiem stūriem 20">
              <a:extLst>
                <a:ext uri="{FF2B5EF4-FFF2-40B4-BE49-F238E27FC236}">
                  <a16:creationId xmlns:a16="http://schemas.microsoft.com/office/drawing/2014/main" id="{098CE5D2-0972-E7A4-9033-A2FA3C4C2F41}"/>
                </a:ext>
              </a:extLst>
            </p:cNvPr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C762CE-A9E0-713C-61AC-E7BAD64557A2}"/>
                </a:ext>
              </a:extLst>
            </p:cNvPr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9" name="Darbības poga: Doties uz sākumlapu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27F8AB3-0EF0-B5BD-46AA-76381B7937B8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0" name="Bultiņa: pa labi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2686BBF-E4F8-FE8B-C76B-AF46725663D0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80293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orbell-3293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33333E-6 L 0.55352 -0.2303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69" y="-1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626" y="1527493"/>
            <a:ext cx="3861262" cy="3715067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0" y="288337"/>
            <a:ext cx="4004475" cy="4102746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0962" y="1136841"/>
            <a:ext cx="4215490" cy="4223903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428" y="4093229"/>
            <a:ext cx="1590623" cy="2415706"/>
          </a:xfrm>
          <a:prstGeom prst="rect">
            <a:avLst/>
          </a:prstGeom>
        </p:spPr>
      </p:pic>
      <p:pic>
        <p:nvPicPr>
          <p:cNvPr id="6" name="Attēls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1111" y="3663435"/>
            <a:ext cx="1889897" cy="2627664"/>
          </a:xfrm>
          <a:prstGeom prst="rect">
            <a:avLst/>
          </a:prstGeom>
        </p:spPr>
      </p:pic>
      <p:pic>
        <p:nvPicPr>
          <p:cNvPr id="7" name="Attēls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4698" y="3593757"/>
            <a:ext cx="2601702" cy="2732722"/>
          </a:xfrm>
          <a:prstGeom prst="rect">
            <a:avLst/>
          </a:prstGeom>
        </p:spPr>
      </p:pic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BE0817AC-FB36-B445-DDBA-FF16FB80C0F8}"/>
              </a:ext>
            </a:extLst>
          </p:cNvPr>
          <p:cNvSpPr/>
          <p:nvPr/>
        </p:nvSpPr>
        <p:spPr>
          <a:xfrm>
            <a:off x="9011667" y="5623560"/>
            <a:ext cx="2113533" cy="885375"/>
          </a:xfrm>
          <a:prstGeom prst="rect">
            <a:avLst/>
          </a:prstGeom>
          <a:pattFill prst="horzBrick">
            <a:fgClr>
              <a:srgbClr val="2FDDA3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1</a:t>
            </a:r>
            <a:r>
              <a:rPr lang="ru-RU" sz="4800" b="1" dirty="0">
                <a:solidFill>
                  <a:srgbClr val="FF0066"/>
                </a:solidFill>
                <a:latin typeface="Comic Sans MS" pitchFamily="66" charset="0"/>
              </a:rPr>
              <a:t> + </a:t>
            </a:r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0</a:t>
            </a:r>
            <a:endParaRPr lang="ru-RU" sz="48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2821699" y="1421342"/>
            <a:ext cx="1082040" cy="769441"/>
            <a:chOff x="2499360" y="816038"/>
            <a:chExt cx="1082040" cy="769441"/>
          </a:xfrm>
        </p:grpSpPr>
        <p:sp>
          <p:nvSpPr>
            <p:cNvPr id="14" name="Taisnstūris ar noapaļotiem stūriem 13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0</a:t>
              </a: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6484411" y="888920"/>
            <a:ext cx="1082040" cy="769441"/>
            <a:chOff x="2499360" y="816038"/>
            <a:chExt cx="1082040" cy="769441"/>
          </a:xfrm>
        </p:grpSpPr>
        <p:sp>
          <p:nvSpPr>
            <p:cNvPr id="18" name="Taisnstūris ar noapaļotiem stūriem 17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10776979" y="1954989"/>
            <a:ext cx="1097805" cy="769441"/>
            <a:chOff x="2499360" y="816038"/>
            <a:chExt cx="1097805" cy="769441"/>
          </a:xfrm>
        </p:grpSpPr>
        <p:sp>
          <p:nvSpPr>
            <p:cNvPr id="21" name="Taisnstūris ar noapaļotiem stūriem 20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1830" y="816038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10</a:t>
              </a:r>
            </a:p>
          </p:txBody>
        </p:sp>
      </p:grpSp>
      <p:sp>
        <p:nvSpPr>
          <p:cNvPr id="8" name="Darbības poga: Doties uz sākumlapu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AEA36A9-1F43-DA1C-E115-4BEF96B49FC0}"/>
              </a:ext>
            </a:extLst>
          </p:cNvPr>
          <p:cNvSpPr/>
          <p:nvPr/>
        </p:nvSpPr>
        <p:spPr>
          <a:xfrm>
            <a:off x="329010" y="5884141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9" name="Bultiņa: pa labi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F0A5898-5CBE-E865-B335-96C12DB7D28C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78230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orbell-3293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0.05312 -0.3284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-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626" y="1527493"/>
            <a:ext cx="3861262" cy="3715067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0" y="288337"/>
            <a:ext cx="4004475" cy="4102746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0962" y="1136841"/>
            <a:ext cx="4215490" cy="4223903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8810" y="4152891"/>
            <a:ext cx="1590623" cy="2415706"/>
          </a:xfrm>
          <a:prstGeom prst="rect">
            <a:avLst/>
          </a:prstGeom>
        </p:spPr>
      </p:pic>
      <p:pic>
        <p:nvPicPr>
          <p:cNvPr id="6" name="Attēls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0241" y="3693915"/>
            <a:ext cx="1889897" cy="2627664"/>
          </a:xfrm>
          <a:prstGeom prst="rect">
            <a:avLst/>
          </a:prstGeom>
        </p:spPr>
      </p:pic>
      <p:pic>
        <p:nvPicPr>
          <p:cNvPr id="7" name="Attēls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9654" y="3693915"/>
            <a:ext cx="2601702" cy="2732722"/>
          </a:xfrm>
          <a:prstGeom prst="rect">
            <a:avLst/>
          </a:prstGeom>
        </p:spPr>
      </p:pic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BE0817AC-FB36-B445-DDBA-FF16FB80C0F8}"/>
              </a:ext>
            </a:extLst>
          </p:cNvPr>
          <p:cNvSpPr/>
          <p:nvPr/>
        </p:nvSpPr>
        <p:spPr>
          <a:xfrm>
            <a:off x="9011667" y="5623560"/>
            <a:ext cx="2113533" cy="885375"/>
          </a:xfrm>
          <a:prstGeom prst="rect">
            <a:avLst/>
          </a:prstGeom>
          <a:pattFill prst="horzBrick">
            <a:fgClr>
              <a:srgbClr val="2FDDA3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2</a:t>
            </a:r>
            <a:r>
              <a:rPr lang="ru-RU" sz="4800" b="1" dirty="0">
                <a:solidFill>
                  <a:srgbClr val="FF0066"/>
                </a:solidFill>
                <a:latin typeface="Comic Sans MS" pitchFamily="66" charset="0"/>
              </a:rPr>
              <a:t> + </a:t>
            </a:r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3</a:t>
            </a:r>
            <a:endParaRPr lang="ru-RU" sz="48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2821699" y="1421342"/>
            <a:ext cx="1082040" cy="769441"/>
            <a:chOff x="2499360" y="816038"/>
            <a:chExt cx="1082040" cy="769441"/>
          </a:xfrm>
        </p:grpSpPr>
        <p:sp>
          <p:nvSpPr>
            <p:cNvPr id="14" name="Taisnstūris ar noapaļotiem stūriem 13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6484411" y="888920"/>
            <a:ext cx="1082040" cy="769441"/>
            <a:chOff x="2499360" y="816038"/>
            <a:chExt cx="1082040" cy="769441"/>
          </a:xfrm>
        </p:grpSpPr>
        <p:sp>
          <p:nvSpPr>
            <p:cNvPr id="18" name="Taisnstūris ar noapaļotiem stūriem 17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6</a:t>
              </a:r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10776979" y="1954989"/>
            <a:ext cx="1082040" cy="769441"/>
            <a:chOff x="2499360" y="816038"/>
            <a:chExt cx="1082040" cy="769441"/>
          </a:xfrm>
        </p:grpSpPr>
        <p:sp>
          <p:nvSpPr>
            <p:cNvPr id="21" name="Taisnstūris ar noapaļotiem stūriem 20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8" name="Darbības poga: Doties uz sākumlapu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1C4A746-480C-A722-D8C4-0B280997BD54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9" name="Bultiņa: pa labi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BDE18B7-3DE1-8168-1C20-4EA97B05BE78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84447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orbell-3293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-0.35769 -0.2314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91" y="-1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626" y="1527493"/>
            <a:ext cx="3861262" cy="3715067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0" y="288337"/>
            <a:ext cx="4004475" cy="4102746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0962" y="1136841"/>
            <a:ext cx="4215490" cy="4223903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8810" y="4152891"/>
            <a:ext cx="1590623" cy="2415706"/>
          </a:xfrm>
          <a:prstGeom prst="rect">
            <a:avLst/>
          </a:prstGeom>
        </p:spPr>
      </p:pic>
      <p:pic>
        <p:nvPicPr>
          <p:cNvPr id="6" name="Attēls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0241" y="3693915"/>
            <a:ext cx="1889897" cy="2627664"/>
          </a:xfrm>
          <a:prstGeom prst="rect">
            <a:avLst/>
          </a:prstGeom>
        </p:spPr>
      </p:pic>
      <p:pic>
        <p:nvPicPr>
          <p:cNvPr id="7" name="Attēls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9654" y="3693915"/>
            <a:ext cx="2601702" cy="2732722"/>
          </a:xfrm>
          <a:prstGeom prst="rect">
            <a:avLst/>
          </a:prstGeom>
        </p:spPr>
      </p:pic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BE0817AC-FB36-B445-DDBA-FF16FB80C0F8}"/>
              </a:ext>
            </a:extLst>
          </p:cNvPr>
          <p:cNvSpPr/>
          <p:nvPr/>
        </p:nvSpPr>
        <p:spPr>
          <a:xfrm>
            <a:off x="9011667" y="5623560"/>
            <a:ext cx="2113533" cy="885375"/>
          </a:xfrm>
          <a:prstGeom prst="rect">
            <a:avLst/>
          </a:prstGeom>
          <a:pattFill prst="horzBrick">
            <a:fgClr>
              <a:srgbClr val="2FDDA3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3</a:t>
            </a:r>
            <a:r>
              <a:rPr lang="ru-RU" sz="4800" b="1" dirty="0">
                <a:solidFill>
                  <a:srgbClr val="FF0066"/>
                </a:solidFill>
                <a:latin typeface="Comic Sans MS" pitchFamily="66" charset="0"/>
              </a:rPr>
              <a:t> + </a:t>
            </a:r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4</a:t>
            </a:r>
            <a:endParaRPr lang="ru-RU" sz="48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2821699" y="1421342"/>
            <a:ext cx="1082040" cy="769441"/>
            <a:chOff x="2499360" y="816038"/>
            <a:chExt cx="1082040" cy="769441"/>
          </a:xfrm>
        </p:grpSpPr>
        <p:sp>
          <p:nvSpPr>
            <p:cNvPr id="14" name="Taisnstūris ar noapaļotiem stūriem 13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6</a:t>
              </a: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6484411" y="888920"/>
            <a:ext cx="1082040" cy="769441"/>
            <a:chOff x="2499360" y="816038"/>
            <a:chExt cx="1082040" cy="769441"/>
          </a:xfrm>
        </p:grpSpPr>
        <p:sp>
          <p:nvSpPr>
            <p:cNvPr id="18" name="Taisnstūris ar noapaļotiem stūriem 17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7</a:t>
              </a:r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10776979" y="1954989"/>
            <a:ext cx="1082040" cy="769441"/>
            <a:chOff x="2499360" y="816038"/>
            <a:chExt cx="1082040" cy="769441"/>
          </a:xfrm>
        </p:grpSpPr>
        <p:sp>
          <p:nvSpPr>
            <p:cNvPr id="21" name="Taisnstūris ar noapaļotiem stūriem 20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sp>
        <p:nvSpPr>
          <p:cNvPr id="8" name="Darbības poga: Doties uz sākumlapu 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E5E9A1E-BFCF-27E9-4AAA-2537F6DDC74D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9" name="Bultiņa: pa labi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DB216D7-E120-9A7A-4E0C-F35A4BBDAD11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75561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orbell-3293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0.03268 -0.3638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8" y="-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15" y="1598577"/>
            <a:ext cx="3861262" cy="3715067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0" y="288337"/>
            <a:ext cx="4004475" cy="4102746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6510" y="888920"/>
            <a:ext cx="4215490" cy="4223903"/>
          </a:xfrm>
          <a:prstGeom prst="rect">
            <a:avLst/>
          </a:prstGeom>
        </p:spPr>
      </p:pic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BE0817AC-FB36-B445-DDBA-FF16FB80C0F8}"/>
              </a:ext>
            </a:extLst>
          </p:cNvPr>
          <p:cNvSpPr/>
          <p:nvPr/>
        </p:nvSpPr>
        <p:spPr>
          <a:xfrm>
            <a:off x="9011667" y="5623560"/>
            <a:ext cx="2113533" cy="885375"/>
          </a:xfrm>
          <a:prstGeom prst="rect">
            <a:avLst/>
          </a:prstGeom>
          <a:pattFill prst="horzBrick">
            <a:fgClr>
              <a:srgbClr val="2FDDA3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5</a:t>
            </a:r>
            <a:r>
              <a:rPr lang="ru-RU" sz="4800" b="1" dirty="0">
                <a:solidFill>
                  <a:srgbClr val="FF0066"/>
                </a:solidFill>
                <a:latin typeface="Comic Sans MS" pitchFamily="66" charset="0"/>
              </a:rPr>
              <a:t> + </a:t>
            </a:r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2</a:t>
            </a:r>
            <a:endParaRPr lang="ru-RU" sz="48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2821699" y="1421342"/>
            <a:ext cx="1082040" cy="769441"/>
            <a:chOff x="2499360" y="816038"/>
            <a:chExt cx="1082040" cy="769441"/>
          </a:xfrm>
        </p:grpSpPr>
        <p:sp>
          <p:nvSpPr>
            <p:cNvPr id="14" name="Taisnstūris ar noapaļotiem stūriem 13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6484411" y="888920"/>
            <a:ext cx="1082040" cy="769441"/>
            <a:chOff x="2499360" y="816038"/>
            <a:chExt cx="1082040" cy="769441"/>
          </a:xfrm>
        </p:grpSpPr>
        <p:sp>
          <p:nvSpPr>
            <p:cNvPr id="18" name="Taisnstūris ar noapaļotiem stūriem 17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9</a:t>
              </a:r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10776979" y="1954989"/>
            <a:ext cx="1082040" cy="769441"/>
            <a:chOff x="2499360" y="816038"/>
            <a:chExt cx="1082040" cy="769441"/>
          </a:xfrm>
        </p:grpSpPr>
        <p:sp>
          <p:nvSpPr>
            <p:cNvPr id="21" name="Taisnstūris ar noapaļotiem stūriem 20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7</a:t>
              </a:r>
            </a:p>
          </p:txBody>
        </p:sp>
      </p:grpSp>
      <p:pic>
        <p:nvPicPr>
          <p:cNvPr id="10" name="Attēls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0" y="4035905"/>
            <a:ext cx="1920226" cy="2827000"/>
          </a:xfrm>
          <a:prstGeom prst="rect">
            <a:avLst/>
          </a:prstGeom>
        </p:spPr>
      </p:pic>
      <p:pic>
        <p:nvPicPr>
          <p:cNvPr id="12" name="Attēls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265" y="3956528"/>
            <a:ext cx="2067557" cy="2808432"/>
          </a:xfrm>
          <a:prstGeom prst="rect">
            <a:avLst/>
          </a:prstGeom>
        </p:spPr>
      </p:pic>
      <p:pic>
        <p:nvPicPr>
          <p:cNvPr id="23" name="Attēls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247" y="3978876"/>
            <a:ext cx="1910458" cy="2786084"/>
          </a:xfrm>
          <a:prstGeom prst="rect">
            <a:avLst/>
          </a:prstGeom>
        </p:spPr>
      </p:pic>
      <p:sp>
        <p:nvSpPr>
          <p:cNvPr id="5" name="Darbības poga: Doties uz sākumlapu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93F734E-A8B7-D718-21C8-22753B153123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Bultiņa: pa labi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8CE2CED-E881-BDF9-A0F3-C035BF5D0679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92429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orbell-3293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0.33906 -0.2013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53" y="-10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15" y="1598577"/>
            <a:ext cx="3861262" cy="3715067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0" y="288337"/>
            <a:ext cx="4004475" cy="4102746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6510" y="888920"/>
            <a:ext cx="4215490" cy="4223903"/>
          </a:xfrm>
          <a:prstGeom prst="rect">
            <a:avLst/>
          </a:prstGeom>
        </p:spPr>
      </p:pic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BE0817AC-FB36-B445-DDBA-FF16FB80C0F8}"/>
              </a:ext>
            </a:extLst>
          </p:cNvPr>
          <p:cNvSpPr/>
          <p:nvPr/>
        </p:nvSpPr>
        <p:spPr>
          <a:xfrm>
            <a:off x="9011667" y="5623560"/>
            <a:ext cx="2113533" cy="885375"/>
          </a:xfrm>
          <a:prstGeom prst="rect">
            <a:avLst/>
          </a:prstGeom>
          <a:pattFill prst="horzBrick">
            <a:fgClr>
              <a:srgbClr val="2FDDA3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4</a:t>
            </a:r>
            <a:r>
              <a:rPr lang="ru-RU" sz="4800" b="1" dirty="0">
                <a:solidFill>
                  <a:srgbClr val="FF0066"/>
                </a:solidFill>
                <a:latin typeface="Comic Sans MS" pitchFamily="66" charset="0"/>
              </a:rPr>
              <a:t> + </a:t>
            </a:r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4</a:t>
            </a:r>
            <a:endParaRPr lang="ru-RU" sz="48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2821699" y="1421342"/>
            <a:ext cx="1082040" cy="769441"/>
            <a:chOff x="2499360" y="816038"/>
            <a:chExt cx="1082040" cy="769441"/>
          </a:xfrm>
        </p:grpSpPr>
        <p:sp>
          <p:nvSpPr>
            <p:cNvPr id="14" name="Taisnstūris ar noapaļotiem stūriem 13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6484411" y="888920"/>
            <a:ext cx="1082040" cy="769441"/>
            <a:chOff x="2499360" y="816038"/>
            <a:chExt cx="1082040" cy="769441"/>
          </a:xfrm>
        </p:grpSpPr>
        <p:sp>
          <p:nvSpPr>
            <p:cNvPr id="18" name="Taisnstūris ar noapaļotiem stūriem 17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9</a:t>
              </a:r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10776979" y="1954989"/>
            <a:ext cx="1082040" cy="769441"/>
            <a:chOff x="2499360" y="816038"/>
            <a:chExt cx="1082040" cy="769441"/>
          </a:xfrm>
        </p:grpSpPr>
        <p:sp>
          <p:nvSpPr>
            <p:cNvPr id="21" name="Taisnstūris ar noapaļotiem stūriem 20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7</a:t>
              </a:r>
            </a:p>
          </p:txBody>
        </p:sp>
      </p:grpSp>
      <p:pic>
        <p:nvPicPr>
          <p:cNvPr id="10" name="Attēls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578" y="3968440"/>
            <a:ext cx="1920226" cy="2827000"/>
          </a:xfrm>
          <a:prstGeom prst="rect">
            <a:avLst/>
          </a:prstGeom>
        </p:spPr>
      </p:pic>
      <p:pic>
        <p:nvPicPr>
          <p:cNvPr id="12" name="Attēls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632" y="3892730"/>
            <a:ext cx="2067557" cy="2808432"/>
          </a:xfrm>
          <a:prstGeom prst="rect">
            <a:avLst/>
          </a:prstGeom>
        </p:spPr>
      </p:pic>
      <p:pic>
        <p:nvPicPr>
          <p:cNvPr id="23" name="Attēls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017" y="3920602"/>
            <a:ext cx="1910458" cy="2786084"/>
          </a:xfrm>
          <a:prstGeom prst="rect">
            <a:avLst/>
          </a:prstGeom>
        </p:spPr>
      </p:pic>
      <p:sp>
        <p:nvSpPr>
          <p:cNvPr id="5" name="Darbības poga: Doties uz sākumlapu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B4DD68A-39B1-31B5-B8BE-0B1927C336A8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Bultiņa: pa labi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0567E59-3CC4-B67A-2228-1230B3FC8349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22757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orbell-3293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024 1.48148E-6 L -0.14804 -0.2437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14" y="-1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15" y="1598577"/>
            <a:ext cx="3861262" cy="3715067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0" y="288337"/>
            <a:ext cx="4004475" cy="4102746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6510" y="888920"/>
            <a:ext cx="4215490" cy="4223903"/>
          </a:xfrm>
          <a:prstGeom prst="rect">
            <a:avLst/>
          </a:prstGeom>
        </p:spPr>
      </p:pic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BE0817AC-FB36-B445-DDBA-FF16FB80C0F8}"/>
              </a:ext>
            </a:extLst>
          </p:cNvPr>
          <p:cNvSpPr/>
          <p:nvPr/>
        </p:nvSpPr>
        <p:spPr>
          <a:xfrm>
            <a:off x="9011667" y="5623560"/>
            <a:ext cx="2113533" cy="885375"/>
          </a:xfrm>
          <a:prstGeom prst="rect">
            <a:avLst/>
          </a:prstGeom>
          <a:pattFill prst="horzBrick">
            <a:fgClr>
              <a:srgbClr val="2FDDA3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6</a:t>
            </a:r>
            <a:r>
              <a:rPr lang="ru-RU" sz="4800" b="1" dirty="0">
                <a:solidFill>
                  <a:srgbClr val="FF0066"/>
                </a:solidFill>
                <a:latin typeface="Comic Sans MS" pitchFamily="66" charset="0"/>
              </a:rPr>
              <a:t> + </a:t>
            </a:r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3</a:t>
            </a:r>
            <a:endParaRPr lang="ru-RU" sz="48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2821699" y="1421342"/>
            <a:ext cx="1082040" cy="769441"/>
            <a:chOff x="2499360" y="816038"/>
            <a:chExt cx="1082040" cy="769441"/>
          </a:xfrm>
        </p:grpSpPr>
        <p:sp>
          <p:nvSpPr>
            <p:cNvPr id="14" name="Taisnstūris ar noapaļotiem stūriem 13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6484411" y="898118"/>
            <a:ext cx="1082040" cy="769441"/>
            <a:chOff x="2499360" y="825236"/>
            <a:chExt cx="1082040" cy="769441"/>
          </a:xfrm>
        </p:grpSpPr>
        <p:sp>
          <p:nvSpPr>
            <p:cNvPr id="18" name="Taisnstūris ar noapaļotiem stūriem 17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697910" y="825236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10</a:t>
              </a:r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10776979" y="1954989"/>
            <a:ext cx="1082040" cy="769441"/>
            <a:chOff x="2499360" y="816038"/>
            <a:chExt cx="1082040" cy="769441"/>
          </a:xfrm>
        </p:grpSpPr>
        <p:sp>
          <p:nvSpPr>
            <p:cNvPr id="21" name="Taisnstūris ar noapaļotiem stūriem 20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9</a:t>
              </a:r>
            </a:p>
          </p:txBody>
        </p:sp>
      </p:grpSp>
      <p:pic>
        <p:nvPicPr>
          <p:cNvPr id="10" name="Attēls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578" y="3968440"/>
            <a:ext cx="1920226" cy="2827000"/>
          </a:xfrm>
          <a:prstGeom prst="rect">
            <a:avLst/>
          </a:prstGeom>
        </p:spPr>
      </p:pic>
      <p:pic>
        <p:nvPicPr>
          <p:cNvPr id="12" name="Attēls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121" y="3909428"/>
            <a:ext cx="2067557" cy="2808432"/>
          </a:xfrm>
          <a:prstGeom prst="rect">
            <a:avLst/>
          </a:prstGeom>
        </p:spPr>
      </p:pic>
      <p:pic>
        <p:nvPicPr>
          <p:cNvPr id="23" name="Attēls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722" y="4071916"/>
            <a:ext cx="1910458" cy="2786084"/>
          </a:xfrm>
          <a:prstGeom prst="rect">
            <a:avLst/>
          </a:prstGeom>
        </p:spPr>
      </p:pic>
      <p:sp>
        <p:nvSpPr>
          <p:cNvPr id="5" name="Darbības poga: Doties uz sākumlapu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1DE633E-DAE9-E5AA-3FF5-A08767ED1F33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Bultiņa: pa labi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E10CD3E-57EC-9EA7-042C-282FEFCA0989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2804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orbell-3293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0.37552 -0.2273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76" y="-1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15" y="1598577"/>
            <a:ext cx="3861262" cy="3715067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0" y="288337"/>
            <a:ext cx="4004475" cy="4102746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6510" y="888920"/>
            <a:ext cx="4215490" cy="4223903"/>
          </a:xfrm>
          <a:prstGeom prst="rect">
            <a:avLst/>
          </a:prstGeom>
        </p:spPr>
      </p:pic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BE0817AC-FB36-B445-DDBA-FF16FB80C0F8}"/>
              </a:ext>
            </a:extLst>
          </p:cNvPr>
          <p:cNvSpPr/>
          <p:nvPr/>
        </p:nvSpPr>
        <p:spPr>
          <a:xfrm>
            <a:off x="9011667" y="5623560"/>
            <a:ext cx="2113533" cy="885375"/>
          </a:xfrm>
          <a:prstGeom prst="rect">
            <a:avLst/>
          </a:prstGeom>
          <a:pattFill prst="horzBrick">
            <a:fgClr>
              <a:srgbClr val="2FDDA3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3</a:t>
            </a:r>
            <a:r>
              <a:rPr lang="ru-RU" sz="4800" b="1" dirty="0">
                <a:solidFill>
                  <a:srgbClr val="FF0066"/>
                </a:solidFill>
                <a:latin typeface="Comic Sans MS" pitchFamily="66" charset="0"/>
              </a:rPr>
              <a:t> + </a:t>
            </a:r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7</a:t>
            </a:r>
            <a:endParaRPr lang="ru-RU" sz="48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2821699" y="1421342"/>
            <a:ext cx="1082040" cy="769441"/>
            <a:chOff x="2499360" y="816038"/>
            <a:chExt cx="1082040" cy="769441"/>
          </a:xfrm>
        </p:grpSpPr>
        <p:sp>
          <p:nvSpPr>
            <p:cNvPr id="14" name="Taisnstūris ar noapaļotiem stūriem 13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6484411" y="898118"/>
            <a:ext cx="1082040" cy="769441"/>
            <a:chOff x="2499360" y="825236"/>
            <a:chExt cx="1082040" cy="769441"/>
          </a:xfrm>
        </p:grpSpPr>
        <p:sp>
          <p:nvSpPr>
            <p:cNvPr id="18" name="Taisnstūris ar noapaļotiem stūriem 17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697910" y="825236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10</a:t>
              </a:r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10776979" y="1954989"/>
            <a:ext cx="1082040" cy="769441"/>
            <a:chOff x="2499360" y="816038"/>
            <a:chExt cx="1082040" cy="769441"/>
          </a:xfrm>
        </p:grpSpPr>
        <p:sp>
          <p:nvSpPr>
            <p:cNvPr id="21" name="Taisnstūris ar noapaļotiem stūriem 20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9</a:t>
              </a:r>
            </a:p>
          </p:txBody>
        </p:sp>
      </p:grpSp>
      <p:pic>
        <p:nvPicPr>
          <p:cNvPr id="10" name="Attēls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578" y="3968440"/>
            <a:ext cx="1920226" cy="2827000"/>
          </a:xfrm>
          <a:prstGeom prst="rect">
            <a:avLst/>
          </a:prstGeom>
        </p:spPr>
      </p:pic>
      <p:pic>
        <p:nvPicPr>
          <p:cNvPr id="12" name="Attēls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60" y="3968440"/>
            <a:ext cx="2067557" cy="2808432"/>
          </a:xfrm>
          <a:prstGeom prst="rect">
            <a:avLst/>
          </a:prstGeom>
        </p:spPr>
      </p:pic>
      <p:pic>
        <p:nvPicPr>
          <p:cNvPr id="24" name="Attēls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2774" y="4286228"/>
            <a:ext cx="1590623" cy="2415706"/>
          </a:xfrm>
          <a:prstGeom prst="rect">
            <a:avLst/>
          </a:prstGeom>
        </p:spPr>
      </p:pic>
      <p:sp>
        <p:nvSpPr>
          <p:cNvPr id="5" name="Darbības poga: Doties uz sākumlapu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A1DA943-5E4A-6CCD-D132-801BE11D4332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Bultiņa: pa labi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F6A781-04E0-F06C-3276-33A108CC1B2F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27668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orbell-3293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33333E-6 L 0.03347 -0.39444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1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E5BE38-9A7A-6EDB-F3E0-4B3FB2BCD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>
            <a:extLst>
              <a:ext uri="{FF2B5EF4-FFF2-40B4-BE49-F238E27FC236}">
                <a16:creationId xmlns:a16="http://schemas.microsoft.com/office/drawing/2014/main" id="{F9CE9CBD-96B0-7478-BFCC-20D9AB30E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15" y="1598577"/>
            <a:ext cx="3861262" cy="3715067"/>
          </a:xfrm>
          <a:prstGeom prst="rect">
            <a:avLst/>
          </a:prstGeom>
        </p:spPr>
      </p:pic>
      <p:pic>
        <p:nvPicPr>
          <p:cNvPr id="3" name="Attēls 2">
            <a:extLst>
              <a:ext uri="{FF2B5EF4-FFF2-40B4-BE49-F238E27FC236}">
                <a16:creationId xmlns:a16="http://schemas.microsoft.com/office/drawing/2014/main" id="{B6096979-7E11-F9A7-8EA9-EBB87BE117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0" y="288337"/>
            <a:ext cx="4004475" cy="4102746"/>
          </a:xfrm>
          <a:prstGeom prst="rect">
            <a:avLst/>
          </a:prstGeom>
        </p:spPr>
      </p:pic>
      <p:pic>
        <p:nvPicPr>
          <p:cNvPr id="4" name="Attēls 3">
            <a:extLst>
              <a:ext uri="{FF2B5EF4-FFF2-40B4-BE49-F238E27FC236}">
                <a16:creationId xmlns:a16="http://schemas.microsoft.com/office/drawing/2014/main" id="{DAA62041-7CB0-488A-C0EC-96B5152848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6510" y="888920"/>
            <a:ext cx="4215490" cy="4223903"/>
          </a:xfrm>
          <a:prstGeom prst="rect">
            <a:avLst/>
          </a:prstGeom>
        </p:spPr>
      </p:pic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D6ACE279-A316-6169-AB68-383534FB6631}"/>
              </a:ext>
            </a:extLst>
          </p:cNvPr>
          <p:cNvSpPr/>
          <p:nvPr/>
        </p:nvSpPr>
        <p:spPr>
          <a:xfrm>
            <a:off x="9011667" y="5623560"/>
            <a:ext cx="2113533" cy="885375"/>
          </a:xfrm>
          <a:prstGeom prst="rect">
            <a:avLst/>
          </a:prstGeom>
          <a:pattFill prst="horzBrick">
            <a:fgClr>
              <a:srgbClr val="2FDDA3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5</a:t>
            </a:r>
            <a:r>
              <a:rPr lang="ru-RU" sz="4800" b="1" dirty="0">
                <a:solidFill>
                  <a:srgbClr val="FF0066"/>
                </a:solidFill>
                <a:latin typeface="Comic Sans MS" pitchFamily="66" charset="0"/>
              </a:rPr>
              <a:t> + </a:t>
            </a:r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4</a:t>
            </a:r>
            <a:endParaRPr lang="ru-RU" sz="48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C03D0B34-A9AE-AC72-4398-FE61F5B470A2}"/>
              </a:ext>
            </a:extLst>
          </p:cNvPr>
          <p:cNvGrpSpPr/>
          <p:nvPr/>
        </p:nvGrpSpPr>
        <p:grpSpPr>
          <a:xfrm>
            <a:off x="2821699" y="1421342"/>
            <a:ext cx="1082040" cy="769441"/>
            <a:chOff x="2499360" y="816038"/>
            <a:chExt cx="1082040" cy="769441"/>
          </a:xfrm>
        </p:grpSpPr>
        <p:sp>
          <p:nvSpPr>
            <p:cNvPr id="14" name="Taisnstūris ar noapaļotiem stūriem 13">
              <a:extLst>
                <a:ext uri="{FF2B5EF4-FFF2-40B4-BE49-F238E27FC236}">
                  <a16:creationId xmlns:a16="http://schemas.microsoft.com/office/drawing/2014/main" id="{6FC06345-0E45-239D-B66A-AE78AFC69B89}"/>
                </a:ext>
              </a:extLst>
            </p:cNvPr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9258F24-CC97-6433-55B2-28A461731ED4}"/>
                </a:ext>
              </a:extLst>
            </p:cNvPr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9</a:t>
              </a:r>
            </a:p>
          </p:txBody>
        </p:sp>
      </p:grpSp>
      <p:grpSp>
        <p:nvGrpSpPr>
          <p:cNvPr id="17" name="Grupa 16">
            <a:extLst>
              <a:ext uri="{FF2B5EF4-FFF2-40B4-BE49-F238E27FC236}">
                <a16:creationId xmlns:a16="http://schemas.microsoft.com/office/drawing/2014/main" id="{A893B481-D6F6-210F-7A82-634E05EF46E7}"/>
              </a:ext>
            </a:extLst>
          </p:cNvPr>
          <p:cNvGrpSpPr/>
          <p:nvPr/>
        </p:nvGrpSpPr>
        <p:grpSpPr>
          <a:xfrm>
            <a:off x="6484411" y="898118"/>
            <a:ext cx="1082040" cy="769441"/>
            <a:chOff x="2499360" y="825236"/>
            <a:chExt cx="1082040" cy="769441"/>
          </a:xfrm>
        </p:grpSpPr>
        <p:sp>
          <p:nvSpPr>
            <p:cNvPr id="18" name="Taisnstūris ar noapaļotiem stūriem 17">
              <a:extLst>
                <a:ext uri="{FF2B5EF4-FFF2-40B4-BE49-F238E27FC236}">
                  <a16:creationId xmlns:a16="http://schemas.microsoft.com/office/drawing/2014/main" id="{459D86E1-5F37-AC50-62D5-AAC207BF6239}"/>
                </a:ext>
              </a:extLst>
            </p:cNvPr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F651DE-2951-06AF-D507-C107C87C7295}"/>
                </a:ext>
              </a:extLst>
            </p:cNvPr>
            <p:cNvSpPr txBox="1"/>
            <p:nvPr/>
          </p:nvSpPr>
          <p:spPr>
            <a:xfrm>
              <a:off x="2697910" y="825236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10</a:t>
              </a:r>
            </a:p>
          </p:txBody>
        </p:sp>
      </p:grpSp>
      <p:grpSp>
        <p:nvGrpSpPr>
          <p:cNvPr id="20" name="Grupa 19">
            <a:extLst>
              <a:ext uri="{FF2B5EF4-FFF2-40B4-BE49-F238E27FC236}">
                <a16:creationId xmlns:a16="http://schemas.microsoft.com/office/drawing/2014/main" id="{D6BF6547-F0DB-C8D2-58A8-D4E34AC908BF}"/>
              </a:ext>
            </a:extLst>
          </p:cNvPr>
          <p:cNvGrpSpPr/>
          <p:nvPr/>
        </p:nvGrpSpPr>
        <p:grpSpPr>
          <a:xfrm>
            <a:off x="10776979" y="1954989"/>
            <a:ext cx="1082040" cy="769441"/>
            <a:chOff x="2499360" y="816038"/>
            <a:chExt cx="1082040" cy="769441"/>
          </a:xfrm>
        </p:grpSpPr>
        <p:sp>
          <p:nvSpPr>
            <p:cNvPr id="21" name="Taisnstūris ar noapaļotiem stūriem 20">
              <a:extLst>
                <a:ext uri="{FF2B5EF4-FFF2-40B4-BE49-F238E27FC236}">
                  <a16:creationId xmlns:a16="http://schemas.microsoft.com/office/drawing/2014/main" id="{3F4C9B49-BCEE-E227-30C6-2D801FC4698D}"/>
                </a:ext>
              </a:extLst>
            </p:cNvPr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7401F15-F3E0-A68D-D3DE-DFE52A54E2E0}"/>
                </a:ext>
              </a:extLst>
            </p:cNvPr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pic>
        <p:nvPicPr>
          <p:cNvPr id="10" name="Attēls 9">
            <a:extLst>
              <a:ext uri="{FF2B5EF4-FFF2-40B4-BE49-F238E27FC236}">
                <a16:creationId xmlns:a16="http://schemas.microsoft.com/office/drawing/2014/main" id="{500D9523-7201-E046-AB52-A0C26775C5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578" y="3968440"/>
            <a:ext cx="1920226" cy="2827000"/>
          </a:xfrm>
          <a:prstGeom prst="rect">
            <a:avLst/>
          </a:prstGeom>
        </p:spPr>
      </p:pic>
      <p:pic>
        <p:nvPicPr>
          <p:cNvPr id="12" name="Attēls 11">
            <a:extLst>
              <a:ext uri="{FF2B5EF4-FFF2-40B4-BE49-F238E27FC236}">
                <a16:creationId xmlns:a16="http://schemas.microsoft.com/office/drawing/2014/main" id="{2F2BB72C-B407-505A-EC5B-6D0FBC6C57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60" y="3968440"/>
            <a:ext cx="2067557" cy="2808432"/>
          </a:xfrm>
          <a:prstGeom prst="rect">
            <a:avLst/>
          </a:prstGeom>
        </p:spPr>
      </p:pic>
      <p:pic>
        <p:nvPicPr>
          <p:cNvPr id="24" name="Attēls 23">
            <a:extLst>
              <a:ext uri="{FF2B5EF4-FFF2-40B4-BE49-F238E27FC236}">
                <a16:creationId xmlns:a16="http://schemas.microsoft.com/office/drawing/2014/main" id="{06813E49-E4D2-EEB6-7DBE-24438567A5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2774" y="4286228"/>
            <a:ext cx="1590623" cy="2415706"/>
          </a:xfrm>
          <a:prstGeom prst="rect">
            <a:avLst/>
          </a:prstGeom>
        </p:spPr>
      </p:pic>
      <p:sp>
        <p:nvSpPr>
          <p:cNvPr id="5" name="Darbības poga: Doties uz sākumlapu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8064151-D570-0C91-0500-BD794118628C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Bultiņa: pa labi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92BF4E6-8B4D-D389-2828-5FB07B82EAF8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08624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orbell-3293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33333E-6 L -0.22513 -0.2131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63" y="-10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15" y="1598577"/>
            <a:ext cx="3861262" cy="3715067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700" y="288337"/>
            <a:ext cx="4004475" cy="4102746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6510" y="888920"/>
            <a:ext cx="4215490" cy="4223903"/>
          </a:xfrm>
          <a:prstGeom prst="rect">
            <a:avLst/>
          </a:prstGeom>
        </p:spPr>
      </p:pic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BE0817AC-FB36-B445-DDBA-FF16FB80C0F8}"/>
              </a:ext>
            </a:extLst>
          </p:cNvPr>
          <p:cNvSpPr/>
          <p:nvPr/>
        </p:nvSpPr>
        <p:spPr>
          <a:xfrm>
            <a:off x="9011667" y="5623560"/>
            <a:ext cx="2113533" cy="885375"/>
          </a:xfrm>
          <a:prstGeom prst="rect">
            <a:avLst/>
          </a:prstGeom>
          <a:pattFill prst="horzBrick">
            <a:fgClr>
              <a:srgbClr val="2FDDA3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1</a:t>
            </a:r>
            <a:r>
              <a:rPr lang="ru-RU" sz="4800" b="1" dirty="0">
                <a:solidFill>
                  <a:srgbClr val="FF0066"/>
                </a:solidFill>
                <a:latin typeface="Comic Sans MS" pitchFamily="66" charset="0"/>
              </a:rPr>
              <a:t> + </a:t>
            </a:r>
            <a:r>
              <a:rPr lang="lv-LV" sz="4800" b="1" dirty="0">
                <a:solidFill>
                  <a:srgbClr val="FF0066"/>
                </a:solidFill>
                <a:latin typeface="Comic Sans MS" pitchFamily="66" charset="0"/>
              </a:rPr>
              <a:t>8</a:t>
            </a:r>
            <a:endParaRPr lang="ru-RU" sz="48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2821699" y="1421342"/>
            <a:ext cx="1082040" cy="769441"/>
            <a:chOff x="2499360" y="816038"/>
            <a:chExt cx="1082040" cy="769441"/>
          </a:xfrm>
        </p:grpSpPr>
        <p:sp>
          <p:nvSpPr>
            <p:cNvPr id="14" name="Taisnstūris ar noapaļotiem stūriem 13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7</a:t>
              </a: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6484411" y="898118"/>
            <a:ext cx="1082040" cy="769441"/>
            <a:chOff x="2499360" y="825236"/>
            <a:chExt cx="1082040" cy="769441"/>
          </a:xfrm>
        </p:grpSpPr>
        <p:sp>
          <p:nvSpPr>
            <p:cNvPr id="18" name="Taisnstūris ar noapaļotiem stūriem 17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697910" y="825236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9</a:t>
              </a:r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10776979" y="1954989"/>
            <a:ext cx="1082040" cy="769441"/>
            <a:chOff x="2499360" y="816038"/>
            <a:chExt cx="1082040" cy="769441"/>
          </a:xfrm>
        </p:grpSpPr>
        <p:sp>
          <p:nvSpPr>
            <p:cNvPr id="21" name="Taisnstūris ar noapaļotiem stūriem 20"/>
            <p:cNvSpPr/>
            <p:nvPr/>
          </p:nvSpPr>
          <p:spPr>
            <a:xfrm>
              <a:off x="2499360" y="874025"/>
              <a:ext cx="1082040" cy="6534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41830" y="816038"/>
              <a:ext cx="47000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sz="4400" b="1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pic>
        <p:nvPicPr>
          <p:cNvPr id="10" name="Attēls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578" y="3968440"/>
            <a:ext cx="1920226" cy="2827000"/>
          </a:xfrm>
          <a:prstGeom prst="rect">
            <a:avLst/>
          </a:prstGeom>
        </p:spPr>
      </p:pic>
      <p:pic>
        <p:nvPicPr>
          <p:cNvPr id="12" name="Attēls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60" y="3968440"/>
            <a:ext cx="2067557" cy="2808432"/>
          </a:xfrm>
          <a:prstGeom prst="rect">
            <a:avLst/>
          </a:prstGeom>
        </p:spPr>
      </p:pic>
      <p:pic>
        <p:nvPicPr>
          <p:cNvPr id="24" name="Attēls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2774" y="4286228"/>
            <a:ext cx="1590623" cy="2415706"/>
          </a:xfrm>
          <a:prstGeom prst="rect">
            <a:avLst/>
          </a:prstGeom>
        </p:spPr>
      </p:pic>
      <p:sp>
        <p:nvSpPr>
          <p:cNvPr id="5" name="Darbības poga: Doties uz sākumlapu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D49B4F4-7034-8CF4-BF46-0E1769CBE42C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Bultiņa: pa labi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EE86219-3F3C-EE3A-39D2-56FD0E79085F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78765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oorbell-3293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0.02995 -0.3833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" y="-1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5107783" y="503393"/>
            <a:ext cx="1539240" cy="1466850"/>
            <a:chOff x="4398566" y="529590"/>
            <a:chExt cx="4762500" cy="4762500"/>
          </a:xfrm>
        </p:grpSpPr>
        <p:pic>
          <p:nvPicPr>
            <p:cNvPr id="8" name="Attēls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9" name="Blokshēma: savienotājs 8"/>
            <p:cNvSpPr/>
            <p:nvPr/>
          </p:nvSpPr>
          <p:spPr>
            <a:xfrm>
              <a:off x="4888232" y="1061022"/>
              <a:ext cx="3676649" cy="3664266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11</a:t>
              </a:r>
            </a:p>
          </p:txBody>
        </p:sp>
      </p:grpSp>
      <p:pic>
        <p:nvPicPr>
          <p:cNvPr id="10" name="Attēls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4" y="1215658"/>
            <a:ext cx="2194750" cy="5188146"/>
          </a:xfrm>
          <a:prstGeom prst="rect">
            <a:avLst/>
          </a:prstGeom>
        </p:spPr>
      </p:pic>
      <p:grpSp>
        <p:nvGrpSpPr>
          <p:cNvPr id="11" name="Grupa 10"/>
          <p:cNvGrpSpPr/>
          <p:nvPr/>
        </p:nvGrpSpPr>
        <p:grpSpPr>
          <a:xfrm>
            <a:off x="6808409" y="482233"/>
            <a:ext cx="1539240" cy="1466850"/>
            <a:chOff x="4398566" y="529590"/>
            <a:chExt cx="4762500" cy="4762500"/>
          </a:xfrm>
        </p:grpSpPr>
        <p:pic>
          <p:nvPicPr>
            <p:cNvPr id="12" name="Attēls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3" name="Blokshēma: savienotājs 12"/>
            <p:cNvSpPr/>
            <p:nvPr/>
          </p:nvSpPr>
          <p:spPr>
            <a:xfrm>
              <a:off x="4888232" y="1061022"/>
              <a:ext cx="3676649" cy="3664266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9</a:t>
              </a:r>
            </a:p>
          </p:txBody>
        </p:sp>
      </p:grpSp>
      <p:grpSp>
        <p:nvGrpSpPr>
          <p:cNvPr id="14" name="Grupa 13"/>
          <p:cNvGrpSpPr/>
          <p:nvPr/>
        </p:nvGrpSpPr>
        <p:grpSpPr>
          <a:xfrm>
            <a:off x="8452963" y="506116"/>
            <a:ext cx="1539240" cy="1466850"/>
            <a:chOff x="4398566" y="529590"/>
            <a:chExt cx="4762500" cy="4762500"/>
          </a:xfrm>
        </p:grpSpPr>
        <p:pic>
          <p:nvPicPr>
            <p:cNvPr id="15" name="Attēls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6" name="Blokshēma: savienotājs 15"/>
            <p:cNvSpPr/>
            <p:nvPr/>
          </p:nvSpPr>
          <p:spPr>
            <a:xfrm>
              <a:off x="4888232" y="1061022"/>
              <a:ext cx="3676649" cy="3664266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12</a:t>
              </a:r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5107783" y="2356077"/>
            <a:ext cx="7134225" cy="3531053"/>
            <a:chOff x="5107783" y="2356077"/>
            <a:chExt cx="7134225" cy="3531053"/>
          </a:xfrm>
        </p:grpSpPr>
        <p:grpSp>
          <p:nvGrpSpPr>
            <p:cNvPr id="6" name="Grupa 5"/>
            <p:cNvGrpSpPr/>
            <p:nvPr/>
          </p:nvGrpSpPr>
          <p:grpSpPr>
            <a:xfrm>
              <a:off x="5107783" y="2356077"/>
              <a:ext cx="7134225" cy="3531053"/>
              <a:chOff x="5107783" y="2356077"/>
              <a:chExt cx="7134225" cy="3531053"/>
            </a:xfrm>
          </p:grpSpPr>
          <p:pic>
            <p:nvPicPr>
              <p:cNvPr id="4" name="Attēls 3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20064" y="2356077"/>
                <a:ext cx="2205038" cy="2566988"/>
              </a:xfrm>
              <a:prstGeom prst="rect">
                <a:avLst/>
              </a:prstGeom>
            </p:spPr>
          </p:pic>
          <p:pic>
            <p:nvPicPr>
              <p:cNvPr id="5" name="Attēls 4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07783" y="2715305"/>
                <a:ext cx="7134225" cy="3171825"/>
              </a:xfrm>
              <a:prstGeom prst="rect">
                <a:avLst/>
              </a:prstGeom>
            </p:spPr>
          </p:pic>
        </p:grpSp>
        <p:sp>
          <p:nvSpPr>
            <p:cNvPr id="18" name="Taisnstūris ar noapaļotiem stūriem 17"/>
            <p:cNvSpPr/>
            <p:nvPr/>
          </p:nvSpPr>
          <p:spPr>
            <a:xfrm>
              <a:off x="7568249" y="4219293"/>
              <a:ext cx="2231267" cy="70377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4 + 7</a:t>
              </a:r>
            </a:p>
          </p:txBody>
        </p:sp>
      </p:grpSp>
      <p:pic>
        <p:nvPicPr>
          <p:cNvPr id="20" name="Attēls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4963" y="1253144"/>
            <a:ext cx="2200847" cy="5188146"/>
          </a:xfrm>
          <a:prstGeom prst="rect">
            <a:avLst/>
          </a:prstGeom>
        </p:spPr>
      </p:pic>
      <p:sp>
        <p:nvSpPr>
          <p:cNvPr id="2" name="Darbības poga: Doties uz sākumlapu 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301A2A7-4800-9083-C872-FB84D17AA58E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Bultiņa: pa labi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1CC5EA-A9BE-D048-F263-282B194C2202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59219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-0.99909 -0.0032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961" y="-1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-pass-by-33787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82A529-CEE1-1543-19D5-E5B1E0357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58E057F6-E5E7-BABC-B318-4C43A5C95617}"/>
              </a:ext>
            </a:extLst>
          </p:cNvPr>
          <p:cNvGrpSpPr/>
          <p:nvPr/>
        </p:nvGrpSpPr>
        <p:grpSpPr>
          <a:xfrm>
            <a:off x="8049751" y="473124"/>
            <a:ext cx="1539240" cy="1466850"/>
            <a:chOff x="4398566" y="529590"/>
            <a:chExt cx="4762500" cy="4762500"/>
          </a:xfrm>
        </p:grpSpPr>
        <p:pic>
          <p:nvPicPr>
            <p:cNvPr id="8" name="Attēls 7">
              <a:extLst>
                <a:ext uri="{FF2B5EF4-FFF2-40B4-BE49-F238E27FC236}">
                  <a16:creationId xmlns:a16="http://schemas.microsoft.com/office/drawing/2014/main" id="{89C7F8BB-D136-8D23-8567-38713CCF6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9" name="Blokshēma: savienotājs 8">
              <a:extLst>
                <a:ext uri="{FF2B5EF4-FFF2-40B4-BE49-F238E27FC236}">
                  <a16:creationId xmlns:a16="http://schemas.microsoft.com/office/drawing/2014/main" id="{0F480A85-2669-0939-09A5-F4E58A654D4D}"/>
                </a:ext>
              </a:extLst>
            </p:cNvPr>
            <p:cNvSpPr/>
            <p:nvPr/>
          </p:nvSpPr>
          <p:spPr>
            <a:xfrm>
              <a:off x="4888232" y="1061022"/>
              <a:ext cx="3676649" cy="3664266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14</a:t>
              </a:r>
            </a:p>
          </p:txBody>
        </p:sp>
      </p:grpSp>
      <p:pic>
        <p:nvPicPr>
          <p:cNvPr id="10" name="Attēls 9">
            <a:extLst>
              <a:ext uri="{FF2B5EF4-FFF2-40B4-BE49-F238E27FC236}">
                <a16:creationId xmlns:a16="http://schemas.microsoft.com/office/drawing/2014/main" id="{4F8D238B-6A92-DE58-7EA6-5F9495CF46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0815" y="1488927"/>
            <a:ext cx="2194750" cy="5188146"/>
          </a:xfrm>
          <a:prstGeom prst="rect">
            <a:avLst/>
          </a:prstGeom>
        </p:spPr>
      </p:pic>
      <p:grpSp>
        <p:nvGrpSpPr>
          <p:cNvPr id="11" name="Grupa 10">
            <a:extLst>
              <a:ext uri="{FF2B5EF4-FFF2-40B4-BE49-F238E27FC236}">
                <a16:creationId xmlns:a16="http://schemas.microsoft.com/office/drawing/2014/main" id="{8CB642A6-7B7B-1433-F978-59D2BCF2E1A8}"/>
              </a:ext>
            </a:extLst>
          </p:cNvPr>
          <p:cNvGrpSpPr/>
          <p:nvPr/>
        </p:nvGrpSpPr>
        <p:grpSpPr>
          <a:xfrm>
            <a:off x="4927169" y="506116"/>
            <a:ext cx="1539240" cy="1466850"/>
            <a:chOff x="4398566" y="529590"/>
            <a:chExt cx="4762500" cy="4762500"/>
          </a:xfrm>
        </p:grpSpPr>
        <p:pic>
          <p:nvPicPr>
            <p:cNvPr id="12" name="Attēls 11">
              <a:extLst>
                <a:ext uri="{FF2B5EF4-FFF2-40B4-BE49-F238E27FC236}">
                  <a16:creationId xmlns:a16="http://schemas.microsoft.com/office/drawing/2014/main" id="{2B3604AE-6D6C-01CA-524C-D1F421A5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3" name="Blokshēma: savienotājs 12">
              <a:extLst>
                <a:ext uri="{FF2B5EF4-FFF2-40B4-BE49-F238E27FC236}">
                  <a16:creationId xmlns:a16="http://schemas.microsoft.com/office/drawing/2014/main" id="{BEE8CA80-92B3-8D27-7098-A8FFBF9FB132}"/>
                </a:ext>
              </a:extLst>
            </p:cNvPr>
            <p:cNvSpPr/>
            <p:nvPr/>
          </p:nvSpPr>
          <p:spPr>
            <a:xfrm>
              <a:off x="4888232" y="1061022"/>
              <a:ext cx="3676649" cy="3664266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12</a:t>
              </a:r>
            </a:p>
          </p:txBody>
        </p:sp>
      </p:grpSp>
      <p:grpSp>
        <p:nvGrpSpPr>
          <p:cNvPr id="14" name="Grupa 13">
            <a:extLst>
              <a:ext uri="{FF2B5EF4-FFF2-40B4-BE49-F238E27FC236}">
                <a16:creationId xmlns:a16="http://schemas.microsoft.com/office/drawing/2014/main" id="{C25AA6F6-CAD5-36D8-EF52-94B86D8CE350}"/>
              </a:ext>
            </a:extLst>
          </p:cNvPr>
          <p:cNvGrpSpPr/>
          <p:nvPr/>
        </p:nvGrpSpPr>
        <p:grpSpPr>
          <a:xfrm>
            <a:off x="6488460" y="495267"/>
            <a:ext cx="1539240" cy="1466850"/>
            <a:chOff x="4398566" y="529590"/>
            <a:chExt cx="4762500" cy="4762500"/>
          </a:xfrm>
        </p:grpSpPr>
        <p:pic>
          <p:nvPicPr>
            <p:cNvPr id="15" name="Attēls 14">
              <a:extLst>
                <a:ext uri="{FF2B5EF4-FFF2-40B4-BE49-F238E27FC236}">
                  <a16:creationId xmlns:a16="http://schemas.microsoft.com/office/drawing/2014/main" id="{29F56DF6-9CF9-768D-DAA0-1DD0BC0A0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6" name="Blokshēma: savienotājs 15">
              <a:extLst>
                <a:ext uri="{FF2B5EF4-FFF2-40B4-BE49-F238E27FC236}">
                  <a16:creationId xmlns:a16="http://schemas.microsoft.com/office/drawing/2014/main" id="{0E50004C-097B-37DA-A0F2-97BD575AC8A3}"/>
                </a:ext>
              </a:extLst>
            </p:cNvPr>
            <p:cNvSpPr/>
            <p:nvPr/>
          </p:nvSpPr>
          <p:spPr>
            <a:xfrm>
              <a:off x="4888232" y="1061022"/>
              <a:ext cx="3676649" cy="3664266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15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3AB97AAB-7C9A-7B0F-5087-A051C78C35FF}"/>
              </a:ext>
            </a:extLst>
          </p:cNvPr>
          <p:cNvGrpSpPr/>
          <p:nvPr/>
        </p:nvGrpSpPr>
        <p:grpSpPr>
          <a:xfrm flipH="1">
            <a:off x="0" y="2264672"/>
            <a:ext cx="6230719" cy="3354277"/>
            <a:chOff x="5107783" y="2356077"/>
            <a:chExt cx="7134225" cy="3531053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29E2C03A-A5B6-20CA-F8D6-E57DEE578201}"/>
                </a:ext>
              </a:extLst>
            </p:cNvPr>
            <p:cNvGrpSpPr/>
            <p:nvPr/>
          </p:nvGrpSpPr>
          <p:grpSpPr>
            <a:xfrm>
              <a:off x="5107783" y="2356077"/>
              <a:ext cx="7134225" cy="3531053"/>
              <a:chOff x="5107783" y="2356077"/>
              <a:chExt cx="7134225" cy="3531053"/>
            </a:xfrm>
          </p:grpSpPr>
          <p:pic>
            <p:nvPicPr>
              <p:cNvPr id="4" name="Attēls 3">
                <a:extLst>
                  <a:ext uri="{FF2B5EF4-FFF2-40B4-BE49-F238E27FC236}">
                    <a16:creationId xmlns:a16="http://schemas.microsoft.com/office/drawing/2014/main" id="{F67E6B69-30DF-5D46-289D-AB959064B8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20064" y="2356077"/>
                <a:ext cx="2205038" cy="2566988"/>
              </a:xfrm>
              <a:prstGeom prst="rect">
                <a:avLst/>
              </a:prstGeom>
            </p:spPr>
          </p:pic>
          <p:pic>
            <p:nvPicPr>
              <p:cNvPr id="5" name="Attēls 4">
                <a:extLst>
                  <a:ext uri="{FF2B5EF4-FFF2-40B4-BE49-F238E27FC236}">
                    <a16:creationId xmlns:a16="http://schemas.microsoft.com/office/drawing/2014/main" id="{A68B48A2-ED62-218C-73A5-23C80DD5DF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07783" y="2715305"/>
                <a:ext cx="7134225" cy="3171825"/>
              </a:xfrm>
              <a:prstGeom prst="rect">
                <a:avLst/>
              </a:prstGeom>
            </p:spPr>
          </p:pic>
        </p:grpSp>
        <p:sp>
          <p:nvSpPr>
            <p:cNvPr id="18" name="Taisnstūris ar noapaļotiem stūriem 17">
              <a:extLst>
                <a:ext uri="{FF2B5EF4-FFF2-40B4-BE49-F238E27FC236}">
                  <a16:creationId xmlns:a16="http://schemas.microsoft.com/office/drawing/2014/main" id="{DA94402C-29C4-561F-49C1-65129011C3BA}"/>
                </a:ext>
              </a:extLst>
            </p:cNvPr>
            <p:cNvSpPr/>
            <p:nvPr/>
          </p:nvSpPr>
          <p:spPr>
            <a:xfrm>
              <a:off x="7568249" y="4219293"/>
              <a:ext cx="2231267" cy="70377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6 + 8</a:t>
              </a:r>
            </a:p>
          </p:txBody>
        </p:sp>
      </p:grpSp>
      <p:pic>
        <p:nvPicPr>
          <p:cNvPr id="20" name="Attēls 19">
            <a:extLst>
              <a:ext uri="{FF2B5EF4-FFF2-40B4-BE49-F238E27FC236}">
                <a16:creationId xmlns:a16="http://schemas.microsoft.com/office/drawing/2014/main" id="{AC567C78-B15A-54A4-D9F5-3497D36F1E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2106" y="1347738"/>
            <a:ext cx="2200847" cy="5188146"/>
          </a:xfrm>
          <a:prstGeom prst="rect">
            <a:avLst/>
          </a:prstGeom>
        </p:spPr>
      </p:pic>
      <p:sp>
        <p:nvSpPr>
          <p:cNvPr id="2" name="Darbības poga: Doties uz sākumlapu 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72259AE-14B5-9716-D1B5-B07724D242B2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Bultiņa: pa labi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FF67D3-5602-CED4-A9F1-5CC80B2C608F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17619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48148E-6 L 0.91875 0.0134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37" y="67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-pass-by-33787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ttēls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212" y="1061022"/>
            <a:ext cx="2195988" cy="5184972"/>
          </a:xfrm>
          <a:prstGeom prst="rect">
            <a:avLst/>
          </a:prstGeom>
        </p:spPr>
      </p:pic>
      <p:grpSp>
        <p:nvGrpSpPr>
          <p:cNvPr id="12" name="Grupa 11"/>
          <p:cNvGrpSpPr/>
          <p:nvPr/>
        </p:nvGrpSpPr>
        <p:grpSpPr>
          <a:xfrm>
            <a:off x="4572000" y="487680"/>
            <a:ext cx="1539240" cy="1466850"/>
            <a:chOff x="4398566" y="529590"/>
            <a:chExt cx="4762500" cy="4762500"/>
          </a:xfrm>
        </p:grpSpPr>
        <p:pic>
          <p:nvPicPr>
            <p:cNvPr id="10" name="Attēls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1" name="Blokshēma: savienotājs 10"/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13</a:t>
              </a:r>
            </a:p>
          </p:txBody>
        </p:sp>
      </p:grpSp>
      <p:grpSp>
        <p:nvGrpSpPr>
          <p:cNvPr id="13" name="Grupa 12"/>
          <p:cNvGrpSpPr/>
          <p:nvPr/>
        </p:nvGrpSpPr>
        <p:grpSpPr>
          <a:xfrm>
            <a:off x="6644086" y="487680"/>
            <a:ext cx="1539240" cy="1466850"/>
            <a:chOff x="4398566" y="529590"/>
            <a:chExt cx="4762500" cy="4762500"/>
          </a:xfrm>
        </p:grpSpPr>
        <p:pic>
          <p:nvPicPr>
            <p:cNvPr id="14" name="Attēls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5" name="Blokshēma: savienotājs 14"/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11</a:t>
              </a:r>
            </a:p>
          </p:txBody>
        </p:sp>
      </p:grpSp>
      <p:grpSp>
        <p:nvGrpSpPr>
          <p:cNvPr id="16" name="Grupa 15"/>
          <p:cNvGrpSpPr/>
          <p:nvPr/>
        </p:nvGrpSpPr>
        <p:grpSpPr>
          <a:xfrm>
            <a:off x="8576505" y="487680"/>
            <a:ext cx="1539240" cy="1466850"/>
            <a:chOff x="4398566" y="529590"/>
            <a:chExt cx="4762500" cy="4762500"/>
          </a:xfrm>
        </p:grpSpPr>
        <p:pic>
          <p:nvPicPr>
            <p:cNvPr id="17" name="Attēls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8" name="Blokshēma: savienotājs 17"/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12</a:t>
              </a:r>
            </a:p>
          </p:txBody>
        </p:sp>
      </p:grpSp>
      <p:grpSp>
        <p:nvGrpSpPr>
          <p:cNvPr id="20" name="Grupa 19"/>
          <p:cNvGrpSpPr/>
          <p:nvPr/>
        </p:nvGrpSpPr>
        <p:grpSpPr>
          <a:xfrm>
            <a:off x="0" y="2072640"/>
            <a:ext cx="8183326" cy="3609975"/>
            <a:chOff x="0" y="2072640"/>
            <a:chExt cx="8183326" cy="3609975"/>
          </a:xfrm>
        </p:grpSpPr>
        <p:grpSp>
          <p:nvGrpSpPr>
            <p:cNvPr id="8" name="Grupa 7"/>
            <p:cNvGrpSpPr/>
            <p:nvPr/>
          </p:nvGrpSpPr>
          <p:grpSpPr>
            <a:xfrm>
              <a:off x="0" y="2072640"/>
              <a:ext cx="8183326" cy="3609975"/>
              <a:chOff x="0" y="2072640"/>
              <a:chExt cx="8183326" cy="3609975"/>
            </a:xfrm>
          </p:grpSpPr>
          <p:pic>
            <p:nvPicPr>
              <p:cNvPr id="7" name="Attēls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991756" y="2072640"/>
                <a:ext cx="2366329" cy="2851659"/>
              </a:xfrm>
              <a:prstGeom prst="rect">
                <a:avLst/>
              </a:prstGeom>
            </p:spPr>
          </p:pic>
          <p:pic>
            <p:nvPicPr>
              <p:cNvPr id="2" name="Attēls 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2758440"/>
                <a:ext cx="8183326" cy="2924175"/>
              </a:xfrm>
              <a:prstGeom prst="rect">
                <a:avLst/>
              </a:prstGeom>
            </p:spPr>
          </p:pic>
        </p:grpSp>
        <p:sp>
          <p:nvSpPr>
            <p:cNvPr id="19" name="Taisnstūris ar noapaļotiem stūriem 18"/>
            <p:cNvSpPr/>
            <p:nvPr/>
          </p:nvSpPr>
          <p:spPr>
            <a:xfrm>
              <a:off x="3206697" y="4220527"/>
              <a:ext cx="2231267" cy="70377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9 + 2</a:t>
              </a:r>
            </a:p>
          </p:txBody>
        </p:sp>
      </p:grpSp>
      <p:pic>
        <p:nvPicPr>
          <p:cNvPr id="21" name="Attēls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8881" y="1467509"/>
            <a:ext cx="2194750" cy="5188146"/>
          </a:xfrm>
          <a:prstGeom prst="rect">
            <a:avLst/>
          </a:prstGeom>
        </p:spPr>
      </p:pic>
      <p:sp>
        <p:nvSpPr>
          <p:cNvPr id="3" name="Darbības poga: Doties uz sākumlapu 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D37B6CD-B830-3BBA-D3E2-771F75CC9E38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" name="Bultiņa: pa labi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160F103-85B9-9B1D-941F-894C15EE26C6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60955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7.40741E-7 L 0.97565 0.0655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76" y="326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-pass-by-33787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ttēls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86" y="1091502"/>
            <a:ext cx="2195988" cy="5184972"/>
          </a:xfrm>
          <a:prstGeom prst="rect">
            <a:avLst/>
          </a:prstGeom>
        </p:spPr>
      </p:pic>
      <p:grpSp>
        <p:nvGrpSpPr>
          <p:cNvPr id="12" name="Grupa 11"/>
          <p:cNvGrpSpPr/>
          <p:nvPr/>
        </p:nvGrpSpPr>
        <p:grpSpPr>
          <a:xfrm>
            <a:off x="4572000" y="487680"/>
            <a:ext cx="1539240" cy="1466850"/>
            <a:chOff x="4398566" y="529590"/>
            <a:chExt cx="4762500" cy="4762500"/>
          </a:xfrm>
        </p:grpSpPr>
        <p:pic>
          <p:nvPicPr>
            <p:cNvPr id="10" name="Attēls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1" name="Blokshēma: savienotājs 10"/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13</a:t>
              </a:r>
            </a:p>
          </p:txBody>
        </p:sp>
      </p:grpSp>
      <p:grpSp>
        <p:nvGrpSpPr>
          <p:cNvPr id="13" name="Grupa 12"/>
          <p:cNvGrpSpPr/>
          <p:nvPr/>
        </p:nvGrpSpPr>
        <p:grpSpPr>
          <a:xfrm>
            <a:off x="6644086" y="487680"/>
            <a:ext cx="1539240" cy="1466850"/>
            <a:chOff x="4398566" y="529590"/>
            <a:chExt cx="4762500" cy="4762500"/>
          </a:xfrm>
        </p:grpSpPr>
        <p:pic>
          <p:nvPicPr>
            <p:cNvPr id="14" name="Attēls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5" name="Blokshēma: savienotājs 14"/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11</a:t>
              </a:r>
            </a:p>
          </p:txBody>
        </p:sp>
      </p:grpSp>
      <p:grpSp>
        <p:nvGrpSpPr>
          <p:cNvPr id="16" name="Grupa 15"/>
          <p:cNvGrpSpPr/>
          <p:nvPr/>
        </p:nvGrpSpPr>
        <p:grpSpPr>
          <a:xfrm>
            <a:off x="8576505" y="487680"/>
            <a:ext cx="1539240" cy="1466850"/>
            <a:chOff x="4398566" y="529590"/>
            <a:chExt cx="4762500" cy="4762500"/>
          </a:xfrm>
        </p:grpSpPr>
        <p:pic>
          <p:nvPicPr>
            <p:cNvPr id="17" name="Attēls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8" name="Blokshēma: savienotājs 17"/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12</a:t>
              </a:r>
            </a:p>
          </p:txBody>
        </p:sp>
      </p:grpSp>
      <p:grpSp>
        <p:nvGrpSpPr>
          <p:cNvPr id="20" name="Grupa 19"/>
          <p:cNvGrpSpPr/>
          <p:nvPr/>
        </p:nvGrpSpPr>
        <p:grpSpPr>
          <a:xfrm flipH="1">
            <a:off x="4664728" y="2527872"/>
            <a:ext cx="7823553" cy="3609975"/>
            <a:chOff x="0" y="2072640"/>
            <a:chExt cx="8183326" cy="3609975"/>
          </a:xfrm>
        </p:grpSpPr>
        <p:grpSp>
          <p:nvGrpSpPr>
            <p:cNvPr id="8" name="Grupa 7"/>
            <p:cNvGrpSpPr/>
            <p:nvPr/>
          </p:nvGrpSpPr>
          <p:grpSpPr>
            <a:xfrm>
              <a:off x="0" y="2072640"/>
              <a:ext cx="8183326" cy="3609975"/>
              <a:chOff x="0" y="2072640"/>
              <a:chExt cx="8183326" cy="3609975"/>
            </a:xfrm>
          </p:grpSpPr>
          <p:pic>
            <p:nvPicPr>
              <p:cNvPr id="7" name="Attēls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991756" y="2072640"/>
                <a:ext cx="2366329" cy="2851659"/>
              </a:xfrm>
              <a:prstGeom prst="rect">
                <a:avLst/>
              </a:prstGeom>
            </p:spPr>
          </p:pic>
          <p:pic>
            <p:nvPicPr>
              <p:cNvPr id="2" name="Attēls 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2758440"/>
                <a:ext cx="8183326" cy="2924175"/>
              </a:xfrm>
              <a:prstGeom prst="rect">
                <a:avLst/>
              </a:prstGeom>
            </p:spPr>
          </p:pic>
        </p:grpSp>
        <p:sp>
          <p:nvSpPr>
            <p:cNvPr id="19" name="Taisnstūris ar noapaļotiem stūriem 18"/>
            <p:cNvSpPr/>
            <p:nvPr/>
          </p:nvSpPr>
          <p:spPr>
            <a:xfrm>
              <a:off x="3206697" y="4220527"/>
              <a:ext cx="2231267" cy="70377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9 + 2</a:t>
              </a:r>
            </a:p>
          </p:txBody>
        </p:sp>
      </p:grpSp>
      <p:pic>
        <p:nvPicPr>
          <p:cNvPr id="21" name="Attēls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8323" y="786286"/>
            <a:ext cx="2194750" cy="5188146"/>
          </a:xfrm>
          <a:prstGeom prst="rect">
            <a:avLst/>
          </a:prstGeom>
        </p:spPr>
      </p:pic>
      <p:sp>
        <p:nvSpPr>
          <p:cNvPr id="3" name="Darbības poga: Doties uz sākumlapu 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2080FED-59B6-2825-D9FB-5B39451C099E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" name="Bultiņa: pa labi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7715158-B8EE-8310-5F8F-8AEE7304B373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15748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96296E-6 L -0.98464 0.0060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32" y="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-pass-by-33787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4A5E34-380C-4233-EBDD-AB901F7AB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ttēls 8">
            <a:extLst>
              <a:ext uri="{FF2B5EF4-FFF2-40B4-BE49-F238E27FC236}">
                <a16:creationId xmlns:a16="http://schemas.microsoft.com/office/drawing/2014/main" id="{59172BA8-BFA7-B899-85FC-DA15573E5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26" y="545090"/>
            <a:ext cx="2195988" cy="5184972"/>
          </a:xfrm>
          <a:prstGeom prst="rect">
            <a:avLst/>
          </a:prstGeom>
        </p:spPr>
      </p:pic>
      <p:grpSp>
        <p:nvGrpSpPr>
          <p:cNvPr id="12" name="Grupa 11">
            <a:extLst>
              <a:ext uri="{FF2B5EF4-FFF2-40B4-BE49-F238E27FC236}">
                <a16:creationId xmlns:a16="http://schemas.microsoft.com/office/drawing/2014/main" id="{4521CB2F-0176-B0C6-1ECE-F1A60AB6F7EE}"/>
              </a:ext>
            </a:extLst>
          </p:cNvPr>
          <p:cNvGrpSpPr/>
          <p:nvPr/>
        </p:nvGrpSpPr>
        <p:grpSpPr>
          <a:xfrm>
            <a:off x="4572000" y="487680"/>
            <a:ext cx="1539240" cy="1466850"/>
            <a:chOff x="4398566" y="529590"/>
            <a:chExt cx="4762500" cy="4762500"/>
          </a:xfrm>
        </p:grpSpPr>
        <p:pic>
          <p:nvPicPr>
            <p:cNvPr id="10" name="Attēls 9">
              <a:extLst>
                <a:ext uri="{FF2B5EF4-FFF2-40B4-BE49-F238E27FC236}">
                  <a16:creationId xmlns:a16="http://schemas.microsoft.com/office/drawing/2014/main" id="{21BED327-7ED8-334D-7335-85BDA9EBB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1" name="Blokshēma: savienotājs 10">
              <a:extLst>
                <a:ext uri="{FF2B5EF4-FFF2-40B4-BE49-F238E27FC236}">
                  <a16:creationId xmlns:a16="http://schemas.microsoft.com/office/drawing/2014/main" id="{3D15A398-3860-1D91-FCFD-5CAFA19A7EA8}"/>
                </a:ext>
              </a:extLst>
            </p:cNvPr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19</a:t>
              </a:r>
            </a:p>
          </p:txBody>
        </p:sp>
      </p:grpSp>
      <p:grpSp>
        <p:nvGrpSpPr>
          <p:cNvPr id="13" name="Grupa 12">
            <a:extLst>
              <a:ext uri="{FF2B5EF4-FFF2-40B4-BE49-F238E27FC236}">
                <a16:creationId xmlns:a16="http://schemas.microsoft.com/office/drawing/2014/main" id="{01B686EA-9CA3-ADA3-67D9-4FD918FE001D}"/>
              </a:ext>
            </a:extLst>
          </p:cNvPr>
          <p:cNvGrpSpPr/>
          <p:nvPr/>
        </p:nvGrpSpPr>
        <p:grpSpPr>
          <a:xfrm>
            <a:off x="6644086" y="487680"/>
            <a:ext cx="1539240" cy="1466850"/>
            <a:chOff x="4398566" y="529590"/>
            <a:chExt cx="4762500" cy="4762500"/>
          </a:xfrm>
        </p:grpSpPr>
        <p:pic>
          <p:nvPicPr>
            <p:cNvPr id="14" name="Attēls 13">
              <a:extLst>
                <a:ext uri="{FF2B5EF4-FFF2-40B4-BE49-F238E27FC236}">
                  <a16:creationId xmlns:a16="http://schemas.microsoft.com/office/drawing/2014/main" id="{BF9D6E9A-70A5-4F2C-8776-DB4DB953A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5" name="Blokshēma: savienotājs 14">
              <a:extLst>
                <a:ext uri="{FF2B5EF4-FFF2-40B4-BE49-F238E27FC236}">
                  <a16:creationId xmlns:a16="http://schemas.microsoft.com/office/drawing/2014/main" id="{BA6ECB9C-1685-0896-4DFF-A73BEAB20748}"/>
                </a:ext>
              </a:extLst>
            </p:cNvPr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18</a:t>
              </a: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05650D33-CEFF-026B-9DFA-7442B25BB525}"/>
              </a:ext>
            </a:extLst>
          </p:cNvPr>
          <p:cNvGrpSpPr/>
          <p:nvPr/>
        </p:nvGrpSpPr>
        <p:grpSpPr>
          <a:xfrm>
            <a:off x="8576505" y="487680"/>
            <a:ext cx="1539240" cy="1466850"/>
            <a:chOff x="4398566" y="529590"/>
            <a:chExt cx="4762500" cy="4762500"/>
          </a:xfrm>
        </p:grpSpPr>
        <p:pic>
          <p:nvPicPr>
            <p:cNvPr id="17" name="Attēls 16">
              <a:extLst>
                <a:ext uri="{FF2B5EF4-FFF2-40B4-BE49-F238E27FC236}">
                  <a16:creationId xmlns:a16="http://schemas.microsoft.com/office/drawing/2014/main" id="{07610C7A-C358-1A2A-1FAC-67628875C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8" name="Blokshēma: savienotājs 17">
              <a:extLst>
                <a:ext uri="{FF2B5EF4-FFF2-40B4-BE49-F238E27FC236}">
                  <a16:creationId xmlns:a16="http://schemas.microsoft.com/office/drawing/2014/main" id="{6CB510A9-F3AF-6ED8-26A7-B37298DF6C9C}"/>
                </a:ext>
              </a:extLst>
            </p:cNvPr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16</a:t>
              </a:r>
            </a:p>
          </p:txBody>
        </p:sp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6996EC50-7AF0-1D06-9F7E-03CCBEB67B49}"/>
              </a:ext>
            </a:extLst>
          </p:cNvPr>
          <p:cNvGrpSpPr/>
          <p:nvPr/>
        </p:nvGrpSpPr>
        <p:grpSpPr>
          <a:xfrm>
            <a:off x="4635062" y="1750537"/>
            <a:ext cx="7556938" cy="4183518"/>
            <a:chOff x="4956296" y="1750537"/>
            <a:chExt cx="7556938" cy="4183518"/>
          </a:xfrm>
        </p:grpSpPr>
        <p:pic>
          <p:nvPicPr>
            <p:cNvPr id="6" name="Attēls 5" descr="Attēls, kurā ir multfilma, klipkopa, Animācijas multfilma, ilustrācija&#10;&#10;Mākslīgā intelekta ģenerētais saturs var būt nepareizs.">
              <a:extLst>
                <a:ext uri="{FF2B5EF4-FFF2-40B4-BE49-F238E27FC236}">
                  <a16:creationId xmlns:a16="http://schemas.microsoft.com/office/drawing/2014/main" id="{470E42C6-CD6C-D1FF-7068-CDC95956A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7269" y="1750537"/>
              <a:ext cx="3213681" cy="3979525"/>
            </a:xfrm>
            <a:prstGeom prst="rect">
              <a:avLst/>
            </a:prstGeom>
          </p:spPr>
        </p:pic>
        <p:pic>
          <p:nvPicPr>
            <p:cNvPr id="4" name="Attēls 3" descr="Attēls, kurā ir transportlīdzeklis, ritenis, sauszemes transportlīdzeklis, rotaļu automašīna&#10;&#10;Mākslīgā intelekta ģenerētais saturs var būt nepareizs.">
              <a:extLst>
                <a:ext uri="{FF2B5EF4-FFF2-40B4-BE49-F238E27FC236}">
                  <a16:creationId xmlns:a16="http://schemas.microsoft.com/office/drawing/2014/main" id="{3E465DF1-BD1B-9776-73D4-5171D54A8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37" t="9282" r="9797" b="25010"/>
            <a:stretch/>
          </p:blipFill>
          <p:spPr>
            <a:xfrm>
              <a:off x="4956296" y="1954530"/>
              <a:ext cx="7556938" cy="3979525"/>
            </a:xfrm>
            <a:prstGeom prst="rect">
              <a:avLst/>
            </a:prstGeom>
          </p:spPr>
        </p:pic>
        <p:sp>
          <p:nvSpPr>
            <p:cNvPr id="19" name="Taisnstūris ar noapaļotiem stūriem 18">
              <a:extLst>
                <a:ext uri="{FF2B5EF4-FFF2-40B4-BE49-F238E27FC236}">
                  <a16:creationId xmlns:a16="http://schemas.microsoft.com/office/drawing/2014/main" id="{3C11F4EC-2BF0-BF5A-5CEB-EBBCCA13450D}"/>
                </a:ext>
              </a:extLst>
            </p:cNvPr>
            <p:cNvSpPr/>
            <p:nvPr/>
          </p:nvSpPr>
          <p:spPr>
            <a:xfrm flipH="1">
              <a:off x="7982574" y="4108491"/>
              <a:ext cx="2133171" cy="70377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12 + 6</a:t>
              </a:r>
            </a:p>
          </p:txBody>
        </p:sp>
      </p:grpSp>
      <p:pic>
        <p:nvPicPr>
          <p:cNvPr id="21" name="Attēls 20">
            <a:extLst>
              <a:ext uri="{FF2B5EF4-FFF2-40B4-BE49-F238E27FC236}">
                <a16:creationId xmlns:a16="http://schemas.microsoft.com/office/drawing/2014/main" id="{CE9D99A5-BF3C-BDA8-0EB5-6D423C7208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7314" y="745909"/>
            <a:ext cx="2194750" cy="5188146"/>
          </a:xfrm>
          <a:prstGeom prst="rect">
            <a:avLst/>
          </a:prstGeom>
        </p:spPr>
      </p:pic>
      <p:sp>
        <p:nvSpPr>
          <p:cNvPr id="23" name="Darbības poga: Doties uz sākumlapu 2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75495F0-C078-3124-4F30-064D50648FAB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4" name="Bultiņa: pa labi 2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EC5768D-A23B-D05F-72CF-6BB5A688A613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58521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-0.94921 -0.034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61" y="-17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-pass-by-33787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493C4-DDE6-B129-65B6-0DEB80049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ttēls 8">
            <a:extLst>
              <a:ext uri="{FF2B5EF4-FFF2-40B4-BE49-F238E27FC236}">
                <a16:creationId xmlns:a16="http://schemas.microsoft.com/office/drawing/2014/main" id="{7D849DE8-8919-151D-AFAA-75D850B7AC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337" y="836514"/>
            <a:ext cx="2195988" cy="5184972"/>
          </a:xfrm>
          <a:prstGeom prst="rect">
            <a:avLst/>
          </a:prstGeom>
        </p:spPr>
      </p:pic>
      <p:grpSp>
        <p:nvGrpSpPr>
          <p:cNvPr id="12" name="Grupa 11">
            <a:extLst>
              <a:ext uri="{FF2B5EF4-FFF2-40B4-BE49-F238E27FC236}">
                <a16:creationId xmlns:a16="http://schemas.microsoft.com/office/drawing/2014/main" id="{283ADBB2-59D6-F4D2-499C-EAC45D38F778}"/>
              </a:ext>
            </a:extLst>
          </p:cNvPr>
          <p:cNvGrpSpPr/>
          <p:nvPr/>
        </p:nvGrpSpPr>
        <p:grpSpPr>
          <a:xfrm>
            <a:off x="4572000" y="487680"/>
            <a:ext cx="1539240" cy="1466850"/>
            <a:chOff x="4398566" y="529590"/>
            <a:chExt cx="4762500" cy="4762500"/>
          </a:xfrm>
        </p:grpSpPr>
        <p:pic>
          <p:nvPicPr>
            <p:cNvPr id="10" name="Attēls 9">
              <a:extLst>
                <a:ext uri="{FF2B5EF4-FFF2-40B4-BE49-F238E27FC236}">
                  <a16:creationId xmlns:a16="http://schemas.microsoft.com/office/drawing/2014/main" id="{4DA6C93C-A7A6-058C-BE91-1C6543337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1" name="Blokshēma: savienotājs 10">
              <a:extLst>
                <a:ext uri="{FF2B5EF4-FFF2-40B4-BE49-F238E27FC236}">
                  <a16:creationId xmlns:a16="http://schemas.microsoft.com/office/drawing/2014/main" id="{03B23EBC-167D-7B70-8CD9-3D494B7F0FAD}"/>
                </a:ext>
              </a:extLst>
            </p:cNvPr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19</a:t>
              </a:r>
            </a:p>
          </p:txBody>
        </p:sp>
      </p:grpSp>
      <p:grpSp>
        <p:nvGrpSpPr>
          <p:cNvPr id="13" name="Grupa 12">
            <a:extLst>
              <a:ext uri="{FF2B5EF4-FFF2-40B4-BE49-F238E27FC236}">
                <a16:creationId xmlns:a16="http://schemas.microsoft.com/office/drawing/2014/main" id="{201A7FED-553E-FC30-9FD5-9DAEB87045A8}"/>
              </a:ext>
            </a:extLst>
          </p:cNvPr>
          <p:cNvGrpSpPr/>
          <p:nvPr/>
        </p:nvGrpSpPr>
        <p:grpSpPr>
          <a:xfrm>
            <a:off x="6644086" y="487680"/>
            <a:ext cx="1539240" cy="1466850"/>
            <a:chOff x="4398566" y="529590"/>
            <a:chExt cx="4762500" cy="4762500"/>
          </a:xfrm>
        </p:grpSpPr>
        <p:pic>
          <p:nvPicPr>
            <p:cNvPr id="14" name="Attēls 13">
              <a:extLst>
                <a:ext uri="{FF2B5EF4-FFF2-40B4-BE49-F238E27FC236}">
                  <a16:creationId xmlns:a16="http://schemas.microsoft.com/office/drawing/2014/main" id="{023E6A89-ED24-043E-D40A-760526728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5" name="Blokshēma: savienotājs 14">
              <a:extLst>
                <a:ext uri="{FF2B5EF4-FFF2-40B4-BE49-F238E27FC236}">
                  <a16:creationId xmlns:a16="http://schemas.microsoft.com/office/drawing/2014/main" id="{4FA1A901-1152-5E83-D64C-3468495F1B44}"/>
                </a:ext>
              </a:extLst>
            </p:cNvPr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18</a:t>
              </a: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D2425001-F352-900F-3160-A3BBC434BC55}"/>
              </a:ext>
            </a:extLst>
          </p:cNvPr>
          <p:cNvGrpSpPr/>
          <p:nvPr/>
        </p:nvGrpSpPr>
        <p:grpSpPr>
          <a:xfrm>
            <a:off x="8576505" y="487680"/>
            <a:ext cx="1539240" cy="1466850"/>
            <a:chOff x="4398566" y="529590"/>
            <a:chExt cx="4762500" cy="4762500"/>
          </a:xfrm>
        </p:grpSpPr>
        <p:pic>
          <p:nvPicPr>
            <p:cNvPr id="17" name="Attēls 16">
              <a:extLst>
                <a:ext uri="{FF2B5EF4-FFF2-40B4-BE49-F238E27FC236}">
                  <a16:creationId xmlns:a16="http://schemas.microsoft.com/office/drawing/2014/main" id="{E5AACB37-F2A9-84FE-68E1-1EA6DD77D8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8" name="Blokshēma: savienotājs 17">
              <a:extLst>
                <a:ext uri="{FF2B5EF4-FFF2-40B4-BE49-F238E27FC236}">
                  <a16:creationId xmlns:a16="http://schemas.microsoft.com/office/drawing/2014/main" id="{C40F923E-6301-65EA-BE33-A1BC2112CE1A}"/>
                </a:ext>
              </a:extLst>
            </p:cNvPr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16</a:t>
              </a:r>
            </a:p>
          </p:txBody>
        </p:sp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DEC8CA95-C251-AB55-A334-27C00C3DCEB8}"/>
              </a:ext>
            </a:extLst>
          </p:cNvPr>
          <p:cNvGrpSpPr/>
          <p:nvPr/>
        </p:nvGrpSpPr>
        <p:grpSpPr>
          <a:xfrm flipH="1">
            <a:off x="11130" y="1943636"/>
            <a:ext cx="7156181" cy="3922872"/>
            <a:chOff x="4956296" y="1750537"/>
            <a:chExt cx="7556938" cy="4183518"/>
          </a:xfrm>
        </p:grpSpPr>
        <p:pic>
          <p:nvPicPr>
            <p:cNvPr id="6" name="Attēls 5" descr="Attēls, kurā ir multfilma, klipkopa, Animācijas multfilma, ilustrācija&#10;&#10;Mākslīgā intelekta ģenerētais saturs var būt nepareizs.">
              <a:extLst>
                <a:ext uri="{FF2B5EF4-FFF2-40B4-BE49-F238E27FC236}">
                  <a16:creationId xmlns:a16="http://schemas.microsoft.com/office/drawing/2014/main" id="{F330098A-FE84-7061-35B9-39FB0EC9A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7269" y="1750537"/>
              <a:ext cx="3213681" cy="3979525"/>
            </a:xfrm>
            <a:prstGeom prst="rect">
              <a:avLst/>
            </a:prstGeom>
          </p:spPr>
        </p:pic>
        <p:pic>
          <p:nvPicPr>
            <p:cNvPr id="4" name="Attēls 3" descr="Attēls, kurā ir transportlīdzeklis, ritenis, sauszemes transportlīdzeklis, rotaļu automašīna&#10;&#10;Mākslīgā intelekta ģenerētais saturs var būt nepareizs.">
              <a:extLst>
                <a:ext uri="{FF2B5EF4-FFF2-40B4-BE49-F238E27FC236}">
                  <a16:creationId xmlns:a16="http://schemas.microsoft.com/office/drawing/2014/main" id="{142EAF01-2B39-71B2-C5E3-84796E4E9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37" t="9282" r="9797" b="25010"/>
            <a:stretch/>
          </p:blipFill>
          <p:spPr>
            <a:xfrm>
              <a:off x="4956296" y="1954530"/>
              <a:ext cx="7556938" cy="3979525"/>
            </a:xfrm>
            <a:prstGeom prst="rect">
              <a:avLst/>
            </a:prstGeom>
          </p:spPr>
        </p:pic>
        <p:sp>
          <p:nvSpPr>
            <p:cNvPr id="19" name="Taisnstūris ar noapaļotiem stūriem 18">
              <a:extLst>
                <a:ext uri="{FF2B5EF4-FFF2-40B4-BE49-F238E27FC236}">
                  <a16:creationId xmlns:a16="http://schemas.microsoft.com/office/drawing/2014/main" id="{970F825C-5D36-10D6-49EE-8DA4A1BF0778}"/>
                </a:ext>
              </a:extLst>
            </p:cNvPr>
            <p:cNvSpPr/>
            <p:nvPr/>
          </p:nvSpPr>
          <p:spPr>
            <a:xfrm flipH="1">
              <a:off x="7982574" y="4108491"/>
              <a:ext cx="2133171" cy="70377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12 + 6</a:t>
              </a:r>
            </a:p>
          </p:txBody>
        </p:sp>
      </p:grpSp>
      <p:pic>
        <p:nvPicPr>
          <p:cNvPr id="21" name="Attēls 20">
            <a:extLst>
              <a:ext uri="{FF2B5EF4-FFF2-40B4-BE49-F238E27FC236}">
                <a16:creationId xmlns:a16="http://schemas.microsoft.com/office/drawing/2014/main" id="{00DE0B8E-F292-046C-6F15-4DDC0956F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6120" y="923945"/>
            <a:ext cx="2194750" cy="5188146"/>
          </a:xfrm>
          <a:prstGeom prst="rect">
            <a:avLst/>
          </a:prstGeom>
        </p:spPr>
      </p:pic>
      <p:sp>
        <p:nvSpPr>
          <p:cNvPr id="2" name="Darbības poga: Doties uz sākumlapu 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E5AD8F7-1642-9209-E252-F85BDEA48803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Bultiņa: pa labi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974871C-DBE6-22DF-93F2-055149A9CCD6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04149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0.87396 -0.0150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98" y="-76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-pass-by-33787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25DE9F-EA98-F861-80FF-50B5BFB72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49D37C18-BAF9-37F7-5146-BCC29ADA2F73}"/>
              </a:ext>
            </a:extLst>
          </p:cNvPr>
          <p:cNvGrpSpPr/>
          <p:nvPr/>
        </p:nvGrpSpPr>
        <p:grpSpPr>
          <a:xfrm>
            <a:off x="4852628" y="487171"/>
            <a:ext cx="1539240" cy="1466850"/>
            <a:chOff x="4398566" y="529590"/>
            <a:chExt cx="4762500" cy="4762500"/>
          </a:xfrm>
        </p:grpSpPr>
        <p:pic>
          <p:nvPicPr>
            <p:cNvPr id="8" name="Attēls 7">
              <a:extLst>
                <a:ext uri="{FF2B5EF4-FFF2-40B4-BE49-F238E27FC236}">
                  <a16:creationId xmlns:a16="http://schemas.microsoft.com/office/drawing/2014/main" id="{490412F2-8B54-BFA9-B97D-AA3985621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9" name="Blokshēma: savienotājs 8">
              <a:extLst>
                <a:ext uri="{FF2B5EF4-FFF2-40B4-BE49-F238E27FC236}">
                  <a16:creationId xmlns:a16="http://schemas.microsoft.com/office/drawing/2014/main" id="{EA69EA3E-A245-D858-A86A-907203EACD52}"/>
                </a:ext>
              </a:extLst>
            </p:cNvPr>
            <p:cNvSpPr/>
            <p:nvPr/>
          </p:nvSpPr>
          <p:spPr>
            <a:xfrm>
              <a:off x="4888232" y="1061022"/>
              <a:ext cx="3676649" cy="3664266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16</a:t>
              </a:r>
            </a:p>
          </p:txBody>
        </p:sp>
      </p:grpSp>
      <p:pic>
        <p:nvPicPr>
          <p:cNvPr id="10" name="Attēls 9">
            <a:extLst>
              <a:ext uri="{FF2B5EF4-FFF2-40B4-BE49-F238E27FC236}">
                <a16:creationId xmlns:a16="http://schemas.microsoft.com/office/drawing/2014/main" id="{4E2BF3BC-BED2-9D5F-F00D-6955750B4D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0815" y="1488927"/>
            <a:ext cx="2194750" cy="5188146"/>
          </a:xfrm>
          <a:prstGeom prst="rect">
            <a:avLst/>
          </a:prstGeom>
        </p:spPr>
      </p:pic>
      <p:grpSp>
        <p:nvGrpSpPr>
          <p:cNvPr id="11" name="Grupa 10">
            <a:extLst>
              <a:ext uri="{FF2B5EF4-FFF2-40B4-BE49-F238E27FC236}">
                <a16:creationId xmlns:a16="http://schemas.microsoft.com/office/drawing/2014/main" id="{3C251AA1-0018-E2E7-FFDC-CA11C2BCC093}"/>
              </a:ext>
            </a:extLst>
          </p:cNvPr>
          <p:cNvGrpSpPr/>
          <p:nvPr/>
        </p:nvGrpSpPr>
        <p:grpSpPr>
          <a:xfrm>
            <a:off x="8119733" y="510500"/>
            <a:ext cx="1539240" cy="1466850"/>
            <a:chOff x="4398566" y="529590"/>
            <a:chExt cx="4762500" cy="4762500"/>
          </a:xfrm>
        </p:grpSpPr>
        <p:pic>
          <p:nvPicPr>
            <p:cNvPr id="12" name="Attēls 11">
              <a:extLst>
                <a:ext uri="{FF2B5EF4-FFF2-40B4-BE49-F238E27FC236}">
                  <a16:creationId xmlns:a16="http://schemas.microsoft.com/office/drawing/2014/main" id="{BD3A5C4C-EC18-37E3-1D84-22531EFE2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3" name="Blokshēma: savienotājs 12">
              <a:extLst>
                <a:ext uri="{FF2B5EF4-FFF2-40B4-BE49-F238E27FC236}">
                  <a16:creationId xmlns:a16="http://schemas.microsoft.com/office/drawing/2014/main" id="{6648BE72-5952-62CD-1927-240480A4540D}"/>
                </a:ext>
              </a:extLst>
            </p:cNvPr>
            <p:cNvSpPr/>
            <p:nvPr/>
          </p:nvSpPr>
          <p:spPr>
            <a:xfrm>
              <a:off x="4888232" y="1061022"/>
              <a:ext cx="3676649" cy="3664266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19</a:t>
              </a:r>
            </a:p>
          </p:txBody>
        </p:sp>
      </p:grpSp>
      <p:grpSp>
        <p:nvGrpSpPr>
          <p:cNvPr id="14" name="Grupa 13">
            <a:extLst>
              <a:ext uri="{FF2B5EF4-FFF2-40B4-BE49-F238E27FC236}">
                <a16:creationId xmlns:a16="http://schemas.microsoft.com/office/drawing/2014/main" id="{BFB1A48C-6990-FE79-D0F5-D79738BD848F}"/>
              </a:ext>
            </a:extLst>
          </p:cNvPr>
          <p:cNvGrpSpPr/>
          <p:nvPr/>
        </p:nvGrpSpPr>
        <p:grpSpPr>
          <a:xfrm>
            <a:off x="6488460" y="495267"/>
            <a:ext cx="1539240" cy="1466850"/>
            <a:chOff x="4398566" y="529590"/>
            <a:chExt cx="4762500" cy="4762500"/>
          </a:xfrm>
        </p:grpSpPr>
        <p:pic>
          <p:nvPicPr>
            <p:cNvPr id="15" name="Attēls 14">
              <a:extLst>
                <a:ext uri="{FF2B5EF4-FFF2-40B4-BE49-F238E27FC236}">
                  <a16:creationId xmlns:a16="http://schemas.microsoft.com/office/drawing/2014/main" id="{B1CE51ED-4C46-D5FF-FA33-EA6BB0868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6" name="Blokshēma: savienotājs 15">
              <a:extLst>
                <a:ext uri="{FF2B5EF4-FFF2-40B4-BE49-F238E27FC236}">
                  <a16:creationId xmlns:a16="http://schemas.microsoft.com/office/drawing/2014/main" id="{B4222902-3AD3-BD1E-C5D2-1110F5BB0AB8}"/>
                </a:ext>
              </a:extLst>
            </p:cNvPr>
            <p:cNvSpPr/>
            <p:nvPr/>
          </p:nvSpPr>
          <p:spPr>
            <a:xfrm>
              <a:off x="4888232" y="1061022"/>
              <a:ext cx="3676649" cy="3664266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17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ED04B54D-6889-AB66-AC37-C68B2FAA4319}"/>
              </a:ext>
            </a:extLst>
          </p:cNvPr>
          <p:cNvGrpSpPr/>
          <p:nvPr/>
        </p:nvGrpSpPr>
        <p:grpSpPr>
          <a:xfrm flipH="1">
            <a:off x="0" y="2264672"/>
            <a:ext cx="6230719" cy="3354277"/>
            <a:chOff x="5107783" y="2356077"/>
            <a:chExt cx="7134225" cy="3531053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BF58E970-A5E6-1E3E-3DAE-A895DF1636CC}"/>
                </a:ext>
              </a:extLst>
            </p:cNvPr>
            <p:cNvGrpSpPr/>
            <p:nvPr/>
          </p:nvGrpSpPr>
          <p:grpSpPr>
            <a:xfrm>
              <a:off x="5107783" y="2356077"/>
              <a:ext cx="7134225" cy="3531053"/>
              <a:chOff x="5107783" y="2356077"/>
              <a:chExt cx="7134225" cy="3531053"/>
            </a:xfrm>
          </p:grpSpPr>
          <p:pic>
            <p:nvPicPr>
              <p:cNvPr id="4" name="Attēls 3">
                <a:extLst>
                  <a:ext uri="{FF2B5EF4-FFF2-40B4-BE49-F238E27FC236}">
                    <a16:creationId xmlns:a16="http://schemas.microsoft.com/office/drawing/2014/main" id="{062A513C-1D10-EBA7-0A26-C1CE124AEB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20064" y="2356077"/>
                <a:ext cx="2205038" cy="2566988"/>
              </a:xfrm>
              <a:prstGeom prst="rect">
                <a:avLst/>
              </a:prstGeom>
            </p:spPr>
          </p:pic>
          <p:pic>
            <p:nvPicPr>
              <p:cNvPr id="5" name="Attēls 4">
                <a:extLst>
                  <a:ext uri="{FF2B5EF4-FFF2-40B4-BE49-F238E27FC236}">
                    <a16:creationId xmlns:a16="http://schemas.microsoft.com/office/drawing/2014/main" id="{5AA9AE3B-B464-F98D-63F6-88AB40A2D3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07783" y="2715305"/>
                <a:ext cx="7134225" cy="3171825"/>
              </a:xfrm>
              <a:prstGeom prst="rect">
                <a:avLst/>
              </a:prstGeom>
            </p:spPr>
          </p:pic>
        </p:grpSp>
        <p:sp>
          <p:nvSpPr>
            <p:cNvPr id="18" name="Taisnstūris ar noapaļotiem stūriem 17">
              <a:extLst>
                <a:ext uri="{FF2B5EF4-FFF2-40B4-BE49-F238E27FC236}">
                  <a16:creationId xmlns:a16="http://schemas.microsoft.com/office/drawing/2014/main" id="{C00DC9B4-7858-9FAB-158B-C0E8666D7B8F}"/>
                </a:ext>
              </a:extLst>
            </p:cNvPr>
            <p:cNvSpPr/>
            <p:nvPr/>
          </p:nvSpPr>
          <p:spPr>
            <a:xfrm>
              <a:off x="7568249" y="4219293"/>
              <a:ext cx="2231267" cy="70377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3 + 13</a:t>
              </a:r>
            </a:p>
          </p:txBody>
        </p:sp>
      </p:grpSp>
      <p:pic>
        <p:nvPicPr>
          <p:cNvPr id="20" name="Attēls 19">
            <a:extLst>
              <a:ext uri="{FF2B5EF4-FFF2-40B4-BE49-F238E27FC236}">
                <a16:creationId xmlns:a16="http://schemas.microsoft.com/office/drawing/2014/main" id="{4737B538-BAF8-D6AA-2BCB-DD1226C973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2106" y="1347738"/>
            <a:ext cx="2200847" cy="5188146"/>
          </a:xfrm>
          <a:prstGeom prst="rect">
            <a:avLst/>
          </a:prstGeom>
        </p:spPr>
      </p:pic>
      <p:sp>
        <p:nvSpPr>
          <p:cNvPr id="2" name="Darbības poga: Doties uz sākumlapu 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CAD9D4D-7A45-EB5D-6B98-1C298B451C50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Bultiņa: pa labi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8596F78-3663-6DBF-2DC5-41B81FCF1667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9027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48148E-6 L 0.91875 0.0134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37" y="67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-pass-by-33787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90AECC-3684-4840-0A22-1B32D0D7A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ttēls 8">
            <a:extLst>
              <a:ext uri="{FF2B5EF4-FFF2-40B4-BE49-F238E27FC236}">
                <a16:creationId xmlns:a16="http://schemas.microsoft.com/office/drawing/2014/main" id="{CC1C8BAF-182F-AF5D-DBE4-FB464B346F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86" y="1091502"/>
            <a:ext cx="2195988" cy="5184972"/>
          </a:xfrm>
          <a:prstGeom prst="rect">
            <a:avLst/>
          </a:prstGeom>
        </p:spPr>
      </p:pic>
      <p:grpSp>
        <p:nvGrpSpPr>
          <p:cNvPr id="12" name="Grupa 11">
            <a:extLst>
              <a:ext uri="{FF2B5EF4-FFF2-40B4-BE49-F238E27FC236}">
                <a16:creationId xmlns:a16="http://schemas.microsoft.com/office/drawing/2014/main" id="{CCAF21F1-C29D-15D7-779A-3D189DFF4EBE}"/>
              </a:ext>
            </a:extLst>
          </p:cNvPr>
          <p:cNvGrpSpPr/>
          <p:nvPr/>
        </p:nvGrpSpPr>
        <p:grpSpPr>
          <a:xfrm>
            <a:off x="4572000" y="487680"/>
            <a:ext cx="1539240" cy="1466850"/>
            <a:chOff x="4398566" y="529590"/>
            <a:chExt cx="4762500" cy="4762500"/>
          </a:xfrm>
        </p:grpSpPr>
        <p:pic>
          <p:nvPicPr>
            <p:cNvPr id="10" name="Attēls 9">
              <a:extLst>
                <a:ext uri="{FF2B5EF4-FFF2-40B4-BE49-F238E27FC236}">
                  <a16:creationId xmlns:a16="http://schemas.microsoft.com/office/drawing/2014/main" id="{FA33A28C-6A00-AB9C-96AC-C161DCA2A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1" name="Blokshēma: savienotājs 10">
              <a:extLst>
                <a:ext uri="{FF2B5EF4-FFF2-40B4-BE49-F238E27FC236}">
                  <a16:creationId xmlns:a16="http://schemas.microsoft.com/office/drawing/2014/main" id="{D39253B0-070B-9120-5DE7-35C2CC26E8C1}"/>
                </a:ext>
              </a:extLst>
            </p:cNvPr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20</a:t>
              </a:r>
            </a:p>
          </p:txBody>
        </p:sp>
      </p:grpSp>
      <p:grpSp>
        <p:nvGrpSpPr>
          <p:cNvPr id="13" name="Grupa 12">
            <a:extLst>
              <a:ext uri="{FF2B5EF4-FFF2-40B4-BE49-F238E27FC236}">
                <a16:creationId xmlns:a16="http://schemas.microsoft.com/office/drawing/2014/main" id="{C9A731FA-5D10-D08B-263F-8977A18D14C9}"/>
              </a:ext>
            </a:extLst>
          </p:cNvPr>
          <p:cNvGrpSpPr/>
          <p:nvPr/>
        </p:nvGrpSpPr>
        <p:grpSpPr>
          <a:xfrm>
            <a:off x="6644086" y="487680"/>
            <a:ext cx="1539240" cy="1466850"/>
            <a:chOff x="4398566" y="529590"/>
            <a:chExt cx="4762500" cy="4762500"/>
          </a:xfrm>
        </p:grpSpPr>
        <p:pic>
          <p:nvPicPr>
            <p:cNvPr id="14" name="Attēls 13">
              <a:extLst>
                <a:ext uri="{FF2B5EF4-FFF2-40B4-BE49-F238E27FC236}">
                  <a16:creationId xmlns:a16="http://schemas.microsoft.com/office/drawing/2014/main" id="{4C2FC68E-57BF-CD46-FC96-700E17898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5" name="Blokshēma: savienotājs 14">
              <a:extLst>
                <a:ext uri="{FF2B5EF4-FFF2-40B4-BE49-F238E27FC236}">
                  <a16:creationId xmlns:a16="http://schemas.microsoft.com/office/drawing/2014/main" id="{8ED09C66-0D40-F66C-A2E9-DEF6DA7FCF84}"/>
                </a:ext>
              </a:extLst>
            </p:cNvPr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19</a:t>
              </a: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EF362C23-E4E7-C0F5-3BD6-AE9D38133445}"/>
              </a:ext>
            </a:extLst>
          </p:cNvPr>
          <p:cNvGrpSpPr/>
          <p:nvPr/>
        </p:nvGrpSpPr>
        <p:grpSpPr>
          <a:xfrm>
            <a:off x="8576505" y="487680"/>
            <a:ext cx="1539240" cy="1466850"/>
            <a:chOff x="4398566" y="529590"/>
            <a:chExt cx="4762500" cy="4762500"/>
          </a:xfrm>
        </p:grpSpPr>
        <p:pic>
          <p:nvPicPr>
            <p:cNvPr id="17" name="Attēls 16">
              <a:extLst>
                <a:ext uri="{FF2B5EF4-FFF2-40B4-BE49-F238E27FC236}">
                  <a16:creationId xmlns:a16="http://schemas.microsoft.com/office/drawing/2014/main" id="{98A3BC64-6C2A-76FB-CCF4-847A2CB0F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8" name="Blokshēma: savienotājs 17">
              <a:extLst>
                <a:ext uri="{FF2B5EF4-FFF2-40B4-BE49-F238E27FC236}">
                  <a16:creationId xmlns:a16="http://schemas.microsoft.com/office/drawing/2014/main" id="{6B430363-8E1E-FAEB-19F1-A8117F3EEC10}"/>
                </a:ext>
              </a:extLst>
            </p:cNvPr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18</a:t>
              </a:r>
            </a:p>
          </p:txBody>
        </p:sp>
      </p:grpSp>
      <p:grpSp>
        <p:nvGrpSpPr>
          <p:cNvPr id="20" name="Grupa 19">
            <a:extLst>
              <a:ext uri="{FF2B5EF4-FFF2-40B4-BE49-F238E27FC236}">
                <a16:creationId xmlns:a16="http://schemas.microsoft.com/office/drawing/2014/main" id="{361D47EB-47F5-8522-A08E-1ECDBE3A1001}"/>
              </a:ext>
            </a:extLst>
          </p:cNvPr>
          <p:cNvGrpSpPr/>
          <p:nvPr/>
        </p:nvGrpSpPr>
        <p:grpSpPr>
          <a:xfrm flipH="1">
            <a:off x="4664728" y="2527872"/>
            <a:ext cx="7823553" cy="3609975"/>
            <a:chOff x="0" y="2072640"/>
            <a:chExt cx="8183326" cy="3609975"/>
          </a:xfrm>
        </p:grpSpPr>
        <p:grpSp>
          <p:nvGrpSpPr>
            <p:cNvPr id="8" name="Grupa 7">
              <a:extLst>
                <a:ext uri="{FF2B5EF4-FFF2-40B4-BE49-F238E27FC236}">
                  <a16:creationId xmlns:a16="http://schemas.microsoft.com/office/drawing/2014/main" id="{FDA3BA7B-CC2B-9440-1801-AD3826937822}"/>
                </a:ext>
              </a:extLst>
            </p:cNvPr>
            <p:cNvGrpSpPr/>
            <p:nvPr/>
          </p:nvGrpSpPr>
          <p:grpSpPr>
            <a:xfrm>
              <a:off x="0" y="2072640"/>
              <a:ext cx="8183326" cy="3609975"/>
              <a:chOff x="0" y="2072640"/>
              <a:chExt cx="8183326" cy="3609975"/>
            </a:xfrm>
          </p:grpSpPr>
          <p:pic>
            <p:nvPicPr>
              <p:cNvPr id="7" name="Attēls 6">
                <a:extLst>
                  <a:ext uri="{FF2B5EF4-FFF2-40B4-BE49-F238E27FC236}">
                    <a16:creationId xmlns:a16="http://schemas.microsoft.com/office/drawing/2014/main" id="{9A02C191-DED4-11EC-8E5C-9CEE39D932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991756" y="2072640"/>
                <a:ext cx="2366329" cy="2851659"/>
              </a:xfrm>
              <a:prstGeom prst="rect">
                <a:avLst/>
              </a:prstGeom>
            </p:spPr>
          </p:pic>
          <p:pic>
            <p:nvPicPr>
              <p:cNvPr id="2" name="Attēls 1">
                <a:extLst>
                  <a:ext uri="{FF2B5EF4-FFF2-40B4-BE49-F238E27FC236}">
                    <a16:creationId xmlns:a16="http://schemas.microsoft.com/office/drawing/2014/main" id="{45948068-F5BE-49CE-8FE5-9E36A191C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2758440"/>
                <a:ext cx="8183326" cy="2924175"/>
              </a:xfrm>
              <a:prstGeom prst="rect">
                <a:avLst/>
              </a:prstGeom>
            </p:spPr>
          </p:pic>
        </p:grpSp>
        <p:sp>
          <p:nvSpPr>
            <p:cNvPr id="19" name="Taisnstūris ar noapaļotiem stūriem 18">
              <a:extLst>
                <a:ext uri="{FF2B5EF4-FFF2-40B4-BE49-F238E27FC236}">
                  <a16:creationId xmlns:a16="http://schemas.microsoft.com/office/drawing/2014/main" id="{57D85F43-7A33-999F-62BC-C2701526E3A1}"/>
                </a:ext>
              </a:extLst>
            </p:cNvPr>
            <p:cNvSpPr/>
            <p:nvPr/>
          </p:nvSpPr>
          <p:spPr>
            <a:xfrm>
              <a:off x="3206697" y="4220527"/>
              <a:ext cx="2231267" cy="70377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17 + 2</a:t>
              </a:r>
            </a:p>
          </p:txBody>
        </p:sp>
      </p:grpSp>
      <p:pic>
        <p:nvPicPr>
          <p:cNvPr id="21" name="Attēls 20">
            <a:extLst>
              <a:ext uri="{FF2B5EF4-FFF2-40B4-BE49-F238E27FC236}">
                <a16:creationId xmlns:a16="http://schemas.microsoft.com/office/drawing/2014/main" id="{3665D15D-B2CA-CAF5-BF9A-9BA68EAEF0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8323" y="786286"/>
            <a:ext cx="2194750" cy="5188146"/>
          </a:xfrm>
          <a:prstGeom prst="rect">
            <a:avLst/>
          </a:prstGeom>
        </p:spPr>
      </p:pic>
      <p:sp>
        <p:nvSpPr>
          <p:cNvPr id="3" name="Darbības poga: Doties uz sākumlapu 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EB61514-5FDF-14FA-F3E7-19A21F51657D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" name="Bultiņa: pa labi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E1B442A-6F23-26F8-60D1-2CA83A0C6BE0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37959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96296E-6 L -0.98464 0.0060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32" y="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-pass-by-33787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1D881A-8931-7CFE-0397-7AD93A40B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>
            <a:extLst>
              <a:ext uri="{FF2B5EF4-FFF2-40B4-BE49-F238E27FC236}">
                <a16:creationId xmlns:a16="http://schemas.microsoft.com/office/drawing/2014/main" id="{8ECDD072-14BF-D4C4-A665-BDB648A642AF}"/>
              </a:ext>
            </a:extLst>
          </p:cNvPr>
          <p:cNvGrpSpPr/>
          <p:nvPr/>
        </p:nvGrpSpPr>
        <p:grpSpPr>
          <a:xfrm>
            <a:off x="8049751" y="473124"/>
            <a:ext cx="1539240" cy="1466850"/>
            <a:chOff x="4398566" y="529590"/>
            <a:chExt cx="4762500" cy="4762500"/>
          </a:xfrm>
        </p:grpSpPr>
        <p:pic>
          <p:nvPicPr>
            <p:cNvPr id="8" name="Attēls 7">
              <a:extLst>
                <a:ext uri="{FF2B5EF4-FFF2-40B4-BE49-F238E27FC236}">
                  <a16:creationId xmlns:a16="http://schemas.microsoft.com/office/drawing/2014/main" id="{304DAC46-8345-A9FA-8872-48B71EA82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9" name="Blokshēma: savienotājs 8">
              <a:extLst>
                <a:ext uri="{FF2B5EF4-FFF2-40B4-BE49-F238E27FC236}">
                  <a16:creationId xmlns:a16="http://schemas.microsoft.com/office/drawing/2014/main" id="{E56D46E0-FDCC-6F12-7294-35FFB641F178}"/>
                </a:ext>
              </a:extLst>
            </p:cNvPr>
            <p:cNvSpPr/>
            <p:nvPr/>
          </p:nvSpPr>
          <p:spPr>
            <a:xfrm>
              <a:off x="4888232" y="1061022"/>
              <a:ext cx="3676649" cy="3664266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19</a:t>
              </a:r>
            </a:p>
          </p:txBody>
        </p:sp>
      </p:grpSp>
      <p:pic>
        <p:nvPicPr>
          <p:cNvPr id="10" name="Attēls 9">
            <a:extLst>
              <a:ext uri="{FF2B5EF4-FFF2-40B4-BE49-F238E27FC236}">
                <a16:creationId xmlns:a16="http://schemas.microsoft.com/office/drawing/2014/main" id="{A8DA4362-FF31-BB5A-822A-2DE54E27A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0815" y="1488927"/>
            <a:ext cx="2194750" cy="5188146"/>
          </a:xfrm>
          <a:prstGeom prst="rect">
            <a:avLst/>
          </a:prstGeom>
        </p:spPr>
      </p:pic>
      <p:grpSp>
        <p:nvGrpSpPr>
          <p:cNvPr id="11" name="Grupa 10">
            <a:extLst>
              <a:ext uri="{FF2B5EF4-FFF2-40B4-BE49-F238E27FC236}">
                <a16:creationId xmlns:a16="http://schemas.microsoft.com/office/drawing/2014/main" id="{7E747A67-7847-BDA6-FD57-0FD676813108}"/>
              </a:ext>
            </a:extLst>
          </p:cNvPr>
          <p:cNvGrpSpPr/>
          <p:nvPr/>
        </p:nvGrpSpPr>
        <p:grpSpPr>
          <a:xfrm>
            <a:off x="4927169" y="506116"/>
            <a:ext cx="1539240" cy="1466850"/>
            <a:chOff x="4398566" y="529590"/>
            <a:chExt cx="4762500" cy="4762500"/>
          </a:xfrm>
        </p:grpSpPr>
        <p:pic>
          <p:nvPicPr>
            <p:cNvPr id="12" name="Attēls 11">
              <a:extLst>
                <a:ext uri="{FF2B5EF4-FFF2-40B4-BE49-F238E27FC236}">
                  <a16:creationId xmlns:a16="http://schemas.microsoft.com/office/drawing/2014/main" id="{630CB01B-74D0-C565-4CEB-E8726E181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3" name="Blokshēma: savienotājs 12">
              <a:extLst>
                <a:ext uri="{FF2B5EF4-FFF2-40B4-BE49-F238E27FC236}">
                  <a16:creationId xmlns:a16="http://schemas.microsoft.com/office/drawing/2014/main" id="{A9999E49-EA0F-F28E-0739-BABE678EBF0F}"/>
                </a:ext>
              </a:extLst>
            </p:cNvPr>
            <p:cNvSpPr/>
            <p:nvPr/>
          </p:nvSpPr>
          <p:spPr>
            <a:xfrm>
              <a:off x="4888232" y="1061022"/>
              <a:ext cx="3676649" cy="3664266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20</a:t>
              </a:r>
            </a:p>
          </p:txBody>
        </p:sp>
      </p:grpSp>
      <p:grpSp>
        <p:nvGrpSpPr>
          <p:cNvPr id="14" name="Grupa 13">
            <a:extLst>
              <a:ext uri="{FF2B5EF4-FFF2-40B4-BE49-F238E27FC236}">
                <a16:creationId xmlns:a16="http://schemas.microsoft.com/office/drawing/2014/main" id="{74CE775B-D3C6-606A-D7F9-D3305B355877}"/>
              </a:ext>
            </a:extLst>
          </p:cNvPr>
          <p:cNvGrpSpPr/>
          <p:nvPr/>
        </p:nvGrpSpPr>
        <p:grpSpPr>
          <a:xfrm>
            <a:off x="6488460" y="495267"/>
            <a:ext cx="1539240" cy="1466850"/>
            <a:chOff x="4398566" y="529590"/>
            <a:chExt cx="4762500" cy="4762500"/>
          </a:xfrm>
        </p:grpSpPr>
        <p:pic>
          <p:nvPicPr>
            <p:cNvPr id="15" name="Attēls 14">
              <a:extLst>
                <a:ext uri="{FF2B5EF4-FFF2-40B4-BE49-F238E27FC236}">
                  <a16:creationId xmlns:a16="http://schemas.microsoft.com/office/drawing/2014/main" id="{B8ECE7F3-A3EE-69F5-E2DF-3D3344190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6" name="Blokshēma: savienotājs 15">
              <a:extLst>
                <a:ext uri="{FF2B5EF4-FFF2-40B4-BE49-F238E27FC236}">
                  <a16:creationId xmlns:a16="http://schemas.microsoft.com/office/drawing/2014/main" id="{EEA2CAED-2F12-F495-EA55-1C1E7C05981E}"/>
                </a:ext>
              </a:extLst>
            </p:cNvPr>
            <p:cNvSpPr/>
            <p:nvPr/>
          </p:nvSpPr>
          <p:spPr>
            <a:xfrm>
              <a:off x="4888232" y="1061022"/>
              <a:ext cx="3676649" cy="3664266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15</a:t>
              </a:r>
            </a:p>
          </p:txBody>
        </p:sp>
      </p:grpSp>
      <p:grpSp>
        <p:nvGrpSpPr>
          <p:cNvPr id="19" name="Grupa 18">
            <a:extLst>
              <a:ext uri="{FF2B5EF4-FFF2-40B4-BE49-F238E27FC236}">
                <a16:creationId xmlns:a16="http://schemas.microsoft.com/office/drawing/2014/main" id="{FED35E65-B622-5114-9AF6-6407CAAFF08B}"/>
              </a:ext>
            </a:extLst>
          </p:cNvPr>
          <p:cNvGrpSpPr/>
          <p:nvPr/>
        </p:nvGrpSpPr>
        <p:grpSpPr>
          <a:xfrm flipH="1">
            <a:off x="0" y="2264672"/>
            <a:ext cx="6230719" cy="3354277"/>
            <a:chOff x="5107783" y="2356077"/>
            <a:chExt cx="7134225" cy="3531053"/>
          </a:xfrm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00487BE2-C55F-0EE6-EA73-A7A831DC846F}"/>
                </a:ext>
              </a:extLst>
            </p:cNvPr>
            <p:cNvGrpSpPr/>
            <p:nvPr/>
          </p:nvGrpSpPr>
          <p:grpSpPr>
            <a:xfrm>
              <a:off x="5107783" y="2356077"/>
              <a:ext cx="7134225" cy="3531053"/>
              <a:chOff x="5107783" y="2356077"/>
              <a:chExt cx="7134225" cy="3531053"/>
            </a:xfrm>
          </p:grpSpPr>
          <p:pic>
            <p:nvPicPr>
              <p:cNvPr id="4" name="Attēls 3">
                <a:extLst>
                  <a:ext uri="{FF2B5EF4-FFF2-40B4-BE49-F238E27FC236}">
                    <a16:creationId xmlns:a16="http://schemas.microsoft.com/office/drawing/2014/main" id="{562A9CAA-75C8-6273-6E42-5C2840B00E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20064" y="2356077"/>
                <a:ext cx="2205038" cy="2566988"/>
              </a:xfrm>
              <a:prstGeom prst="rect">
                <a:avLst/>
              </a:prstGeom>
            </p:spPr>
          </p:pic>
          <p:pic>
            <p:nvPicPr>
              <p:cNvPr id="5" name="Attēls 4">
                <a:extLst>
                  <a:ext uri="{FF2B5EF4-FFF2-40B4-BE49-F238E27FC236}">
                    <a16:creationId xmlns:a16="http://schemas.microsoft.com/office/drawing/2014/main" id="{D397BF34-3DA2-6787-21EE-64B7DCE1B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07783" y="2715305"/>
                <a:ext cx="7134225" cy="3171825"/>
              </a:xfrm>
              <a:prstGeom prst="rect">
                <a:avLst/>
              </a:prstGeom>
            </p:spPr>
          </p:pic>
        </p:grpSp>
        <p:sp>
          <p:nvSpPr>
            <p:cNvPr id="18" name="Taisnstūris ar noapaļotiem stūriem 17">
              <a:extLst>
                <a:ext uri="{FF2B5EF4-FFF2-40B4-BE49-F238E27FC236}">
                  <a16:creationId xmlns:a16="http://schemas.microsoft.com/office/drawing/2014/main" id="{251DA4C5-EF72-7C71-5FAA-3ADC8F56C8CA}"/>
                </a:ext>
              </a:extLst>
            </p:cNvPr>
            <p:cNvSpPr/>
            <p:nvPr/>
          </p:nvSpPr>
          <p:spPr>
            <a:xfrm>
              <a:off x="7568249" y="4219293"/>
              <a:ext cx="2231267" cy="70377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9 + 10</a:t>
              </a:r>
            </a:p>
          </p:txBody>
        </p:sp>
      </p:grpSp>
      <p:pic>
        <p:nvPicPr>
          <p:cNvPr id="20" name="Attēls 19">
            <a:extLst>
              <a:ext uri="{FF2B5EF4-FFF2-40B4-BE49-F238E27FC236}">
                <a16:creationId xmlns:a16="http://schemas.microsoft.com/office/drawing/2014/main" id="{3A106C30-C355-A3EC-5A8C-D01993D5E5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2106" y="1347738"/>
            <a:ext cx="2200847" cy="5188146"/>
          </a:xfrm>
          <a:prstGeom prst="rect">
            <a:avLst/>
          </a:prstGeom>
        </p:spPr>
      </p:pic>
      <p:sp>
        <p:nvSpPr>
          <p:cNvPr id="2" name="Darbības poga: Doties uz sākumlapu 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FF93B2C-83C6-94C3-0897-58D747A9BFEC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Bultiņa: pa labi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2D66C5-3949-C9DA-A7E7-EEE20C6ACBB9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94206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48148E-6 L 0.91875 0.0134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37" y="67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-pass-by-33787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2A5F6D-AF18-852E-006A-95FA15BB7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ttēls 8">
            <a:extLst>
              <a:ext uri="{FF2B5EF4-FFF2-40B4-BE49-F238E27FC236}">
                <a16:creationId xmlns:a16="http://schemas.microsoft.com/office/drawing/2014/main" id="{4C125248-3A08-EEEF-C191-99238D618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26" y="545090"/>
            <a:ext cx="2195988" cy="5184972"/>
          </a:xfrm>
          <a:prstGeom prst="rect">
            <a:avLst/>
          </a:prstGeom>
        </p:spPr>
      </p:pic>
      <p:grpSp>
        <p:nvGrpSpPr>
          <p:cNvPr id="12" name="Grupa 11">
            <a:extLst>
              <a:ext uri="{FF2B5EF4-FFF2-40B4-BE49-F238E27FC236}">
                <a16:creationId xmlns:a16="http://schemas.microsoft.com/office/drawing/2014/main" id="{E2345655-A078-554A-CACB-9B00CF65949F}"/>
              </a:ext>
            </a:extLst>
          </p:cNvPr>
          <p:cNvGrpSpPr/>
          <p:nvPr/>
        </p:nvGrpSpPr>
        <p:grpSpPr>
          <a:xfrm>
            <a:off x="4572000" y="487680"/>
            <a:ext cx="1539240" cy="1466850"/>
            <a:chOff x="4398566" y="529590"/>
            <a:chExt cx="4762500" cy="4762500"/>
          </a:xfrm>
        </p:grpSpPr>
        <p:pic>
          <p:nvPicPr>
            <p:cNvPr id="10" name="Attēls 9">
              <a:extLst>
                <a:ext uri="{FF2B5EF4-FFF2-40B4-BE49-F238E27FC236}">
                  <a16:creationId xmlns:a16="http://schemas.microsoft.com/office/drawing/2014/main" id="{483FE1C3-9927-66E2-CAE6-0FBDA8E91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1" name="Blokshēma: savienotājs 10">
              <a:extLst>
                <a:ext uri="{FF2B5EF4-FFF2-40B4-BE49-F238E27FC236}">
                  <a16:creationId xmlns:a16="http://schemas.microsoft.com/office/drawing/2014/main" id="{3C18F6C2-ECC7-C2F7-C9C9-5BC906090862}"/>
                </a:ext>
              </a:extLst>
            </p:cNvPr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19</a:t>
              </a:r>
            </a:p>
          </p:txBody>
        </p:sp>
      </p:grpSp>
      <p:grpSp>
        <p:nvGrpSpPr>
          <p:cNvPr id="13" name="Grupa 12">
            <a:extLst>
              <a:ext uri="{FF2B5EF4-FFF2-40B4-BE49-F238E27FC236}">
                <a16:creationId xmlns:a16="http://schemas.microsoft.com/office/drawing/2014/main" id="{137070BF-B50B-C30A-4BCE-4BB320124889}"/>
              </a:ext>
            </a:extLst>
          </p:cNvPr>
          <p:cNvGrpSpPr/>
          <p:nvPr/>
        </p:nvGrpSpPr>
        <p:grpSpPr>
          <a:xfrm>
            <a:off x="6644086" y="487680"/>
            <a:ext cx="1539240" cy="1466850"/>
            <a:chOff x="4398566" y="529590"/>
            <a:chExt cx="4762500" cy="4762500"/>
          </a:xfrm>
        </p:grpSpPr>
        <p:pic>
          <p:nvPicPr>
            <p:cNvPr id="14" name="Attēls 13">
              <a:extLst>
                <a:ext uri="{FF2B5EF4-FFF2-40B4-BE49-F238E27FC236}">
                  <a16:creationId xmlns:a16="http://schemas.microsoft.com/office/drawing/2014/main" id="{4A564718-442A-5F59-981B-3ABFE659F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5" name="Blokshēma: savienotājs 14">
              <a:extLst>
                <a:ext uri="{FF2B5EF4-FFF2-40B4-BE49-F238E27FC236}">
                  <a16:creationId xmlns:a16="http://schemas.microsoft.com/office/drawing/2014/main" id="{9FB9F032-E43E-5AA8-9B84-99D180000EBC}"/>
                </a:ext>
              </a:extLst>
            </p:cNvPr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20</a:t>
              </a: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5F42A61F-F958-E5F7-4884-68E19C8C4D03}"/>
              </a:ext>
            </a:extLst>
          </p:cNvPr>
          <p:cNvGrpSpPr/>
          <p:nvPr/>
        </p:nvGrpSpPr>
        <p:grpSpPr>
          <a:xfrm>
            <a:off x="8576505" y="487680"/>
            <a:ext cx="1539240" cy="1466850"/>
            <a:chOff x="4398566" y="529590"/>
            <a:chExt cx="4762500" cy="4762500"/>
          </a:xfrm>
        </p:grpSpPr>
        <p:pic>
          <p:nvPicPr>
            <p:cNvPr id="17" name="Attēls 16">
              <a:extLst>
                <a:ext uri="{FF2B5EF4-FFF2-40B4-BE49-F238E27FC236}">
                  <a16:creationId xmlns:a16="http://schemas.microsoft.com/office/drawing/2014/main" id="{EE3A5AEE-D427-991E-2220-F54A923F1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8566" y="529590"/>
              <a:ext cx="4762500" cy="4762500"/>
            </a:xfrm>
            <a:prstGeom prst="rect">
              <a:avLst/>
            </a:prstGeom>
          </p:spPr>
        </p:pic>
        <p:sp>
          <p:nvSpPr>
            <p:cNvPr id="18" name="Blokshēma: savienotājs 17">
              <a:extLst>
                <a:ext uri="{FF2B5EF4-FFF2-40B4-BE49-F238E27FC236}">
                  <a16:creationId xmlns:a16="http://schemas.microsoft.com/office/drawing/2014/main" id="{3407DDFB-61E2-3583-1A69-2B044A79C899}"/>
                </a:ext>
              </a:extLst>
            </p:cNvPr>
            <p:cNvSpPr/>
            <p:nvPr/>
          </p:nvSpPr>
          <p:spPr>
            <a:xfrm>
              <a:off x="4888231" y="1061022"/>
              <a:ext cx="3676649" cy="3664267"/>
            </a:xfrm>
            <a:prstGeom prst="flowChartConnector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16</a:t>
              </a:r>
            </a:p>
          </p:txBody>
        </p:sp>
      </p:grpSp>
      <p:grpSp>
        <p:nvGrpSpPr>
          <p:cNvPr id="22" name="Grupa 21">
            <a:extLst>
              <a:ext uri="{FF2B5EF4-FFF2-40B4-BE49-F238E27FC236}">
                <a16:creationId xmlns:a16="http://schemas.microsoft.com/office/drawing/2014/main" id="{3B9B166F-5DC4-6686-D212-9A2093F66FFE}"/>
              </a:ext>
            </a:extLst>
          </p:cNvPr>
          <p:cNvGrpSpPr/>
          <p:nvPr/>
        </p:nvGrpSpPr>
        <p:grpSpPr>
          <a:xfrm>
            <a:off x="4730260" y="1750537"/>
            <a:ext cx="7556938" cy="4183518"/>
            <a:chOff x="4956296" y="1750537"/>
            <a:chExt cx="7556938" cy="4183518"/>
          </a:xfrm>
        </p:grpSpPr>
        <p:pic>
          <p:nvPicPr>
            <p:cNvPr id="6" name="Attēls 5" descr="Attēls, kurā ir multfilma, klipkopa, Animācijas multfilma, ilustrācija&#10;&#10;Mākslīgā intelekta ģenerētais saturs var būt nepareizs.">
              <a:extLst>
                <a:ext uri="{FF2B5EF4-FFF2-40B4-BE49-F238E27FC236}">
                  <a16:creationId xmlns:a16="http://schemas.microsoft.com/office/drawing/2014/main" id="{D321F5F4-B5D1-F603-B1F0-B1CAD5AC5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7269" y="1750537"/>
              <a:ext cx="3213681" cy="3979525"/>
            </a:xfrm>
            <a:prstGeom prst="rect">
              <a:avLst/>
            </a:prstGeom>
          </p:spPr>
        </p:pic>
        <p:pic>
          <p:nvPicPr>
            <p:cNvPr id="4" name="Attēls 3" descr="Attēls, kurā ir transportlīdzeklis, ritenis, sauszemes transportlīdzeklis, rotaļu automašīna&#10;&#10;Mākslīgā intelekta ģenerētais saturs var būt nepareizs.">
              <a:extLst>
                <a:ext uri="{FF2B5EF4-FFF2-40B4-BE49-F238E27FC236}">
                  <a16:creationId xmlns:a16="http://schemas.microsoft.com/office/drawing/2014/main" id="{BCCAF65C-3130-2CC2-4FEB-225094CBC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37" t="9282" r="9797" b="25010"/>
            <a:stretch/>
          </p:blipFill>
          <p:spPr>
            <a:xfrm>
              <a:off x="4956296" y="1954530"/>
              <a:ext cx="7556938" cy="3979525"/>
            </a:xfrm>
            <a:prstGeom prst="rect">
              <a:avLst/>
            </a:prstGeom>
          </p:spPr>
        </p:pic>
        <p:sp>
          <p:nvSpPr>
            <p:cNvPr id="19" name="Taisnstūris ar noapaļotiem stūriem 18">
              <a:extLst>
                <a:ext uri="{FF2B5EF4-FFF2-40B4-BE49-F238E27FC236}">
                  <a16:creationId xmlns:a16="http://schemas.microsoft.com/office/drawing/2014/main" id="{32C3D723-6A02-A08B-743E-AD16C96A5ADE}"/>
                </a:ext>
              </a:extLst>
            </p:cNvPr>
            <p:cNvSpPr/>
            <p:nvPr/>
          </p:nvSpPr>
          <p:spPr>
            <a:xfrm flipH="1">
              <a:off x="7982574" y="4108491"/>
              <a:ext cx="2133171" cy="70377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4800" b="1" dirty="0"/>
                <a:t>10 + 10</a:t>
              </a:r>
            </a:p>
          </p:txBody>
        </p:sp>
      </p:grpSp>
      <p:pic>
        <p:nvPicPr>
          <p:cNvPr id="21" name="Attēls 20">
            <a:extLst>
              <a:ext uri="{FF2B5EF4-FFF2-40B4-BE49-F238E27FC236}">
                <a16:creationId xmlns:a16="http://schemas.microsoft.com/office/drawing/2014/main" id="{16D3E029-8AF4-E00A-DF78-04F33EC455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7314" y="745909"/>
            <a:ext cx="2194750" cy="5188146"/>
          </a:xfrm>
          <a:prstGeom prst="rect">
            <a:avLst/>
          </a:prstGeom>
        </p:spPr>
      </p:pic>
      <p:sp>
        <p:nvSpPr>
          <p:cNvPr id="2" name="Darbības poga: Doties uz sākumlapu 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F93C0E5-2187-2DCD-E9C7-428418A146B6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Bultiņa: pa labi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5C28CC9-3127-6673-D2A7-FFE958F13EB0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28008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-0.94922 -0.034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61" y="-17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-pass-by-33787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rbības poga: Doties uz sākumlapu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C40C59A-A0AF-BE78-7CC7-C102209CDC72}"/>
              </a:ext>
            </a:extLst>
          </p:cNvPr>
          <p:cNvSpPr/>
          <p:nvPr/>
        </p:nvSpPr>
        <p:spPr>
          <a:xfrm>
            <a:off x="211150" y="5864590"/>
            <a:ext cx="783771" cy="81391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Bultiņa: pa labi 5">
            <a:hlinkClick r:id="rId3" action="ppaction://hlinksldjump"/>
            <a:extLst>
              <a:ext uri="{FF2B5EF4-FFF2-40B4-BE49-F238E27FC236}">
                <a16:creationId xmlns:a16="http://schemas.microsoft.com/office/drawing/2014/main" id="{794BED20-E36F-1912-214D-7ED63865E594}"/>
              </a:ext>
            </a:extLst>
          </p:cNvPr>
          <p:cNvSpPr/>
          <p:nvPr/>
        </p:nvSpPr>
        <p:spPr>
          <a:xfrm>
            <a:off x="11119449" y="170822"/>
            <a:ext cx="907003" cy="5928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11" name="Attēls 10">
            <a:extLst>
              <a:ext uri="{FF2B5EF4-FFF2-40B4-BE49-F238E27FC236}">
                <a16:creationId xmlns:a16="http://schemas.microsoft.com/office/drawing/2014/main" id="{B6A5DF77-8A08-4CBC-7150-C4F956CA13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632" y="2836147"/>
            <a:ext cx="5588368" cy="31406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Pārdomu burbulis: mākoņveida 22">
            <a:extLst>
              <a:ext uri="{FF2B5EF4-FFF2-40B4-BE49-F238E27FC236}">
                <a16:creationId xmlns:a16="http://schemas.microsoft.com/office/drawing/2014/main" id="{4F389187-B6F4-B39A-9FC8-1F2F17A6BC4A}"/>
              </a:ext>
            </a:extLst>
          </p:cNvPr>
          <p:cNvSpPr/>
          <p:nvPr/>
        </p:nvSpPr>
        <p:spPr>
          <a:xfrm rot="16200000">
            <a:off x="745614" y="534546"/>
            <a:ext cx="5393570" cy="5116956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8053E4-DB4F-D3FF-2239-B37E8F7D7D41}"/>
              </a:ext>
            </a:extLst>
          </p:cNvPr>
          <p:cNvSpPr txBox="1"/>
          <p:nvPr/>
        </p:nvSpPr>
        <p:spPr>
          <a:xfrm>
            <a:off x="1464856" y="2767280"/>
            <a:ext cx="37714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200" b="1" dirty="0"/>
              <a:t>PALDIES, </a:t>
            </a:r>
          </a:p>
          <a:p>
            <a:r>
              <a:rPr lang="lv-LV" sz="3200" b="1" dirty="0"/>
              <a:t>KA PALĪDZĒJI MUMS!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F88022-BFB7-D896-56DB-9116E2B7FF6E}"/>
              </a:ext>
            </a:extLst>
          </p:cNvPr>
          <p:cNvSpPr txBox="1"/>
          <p:nvPr/>
        </p:nvSpPr>
        <p:spPr>
          <a:xfrm>
            <a:off x="1294333" y="1683657"/>
            <a:ext cx="3822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5400" dirty="0">
                <a:solidFill>
                  <a:srgbClr val="C00000"/>
                </a:solidFill>
                <a:latin typeface="Broadway" panose="04040905080B02020502" pitchFamily="82" charset="0"/>
              </a:rPr>
              <a:t>MALACIS!</a:t>
            </a:r>
          </a:p>
        </p:txBody>
      </p:sp>
    </p:spTree>
    <p:extLst>
      <p:ext uri="{BB962C8B-B14F-4D97-AF65-F5344CB8AC3E}">
        <p14:creationId xmlns:p14="http://schemas.microsoft.com/office/powerpoint/2010/main" val="378698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132D9A-6454-EDF7-D174-E2E62594D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2435D12B-739D-D1B0-FFAC-16F7C3A28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601" y="2671943"/>
            <a:ext cx="4215490" cy="4223903"/>
          </a:xfrm>
          <a:prstGeom prst="rect">
            <a:avLst/>
          </a:prstGeom>
        </p:spPr>
      </p:pic>
      <p:pic>
        <p:nvPicPr>
          <p:cNvPr id="5" name="Attēls 4">
            <a:extLst>
              <a:ext uri="{FF2B5EF4-FFF2-40B4-BE49-F238E27FC236}">
                <a16:creationId xmlns:a16="http://schemas.microsoft.com/office/drawing/2014/main" id="{911E0B39-5EE7-96DD-ABFF-9C1B96DCC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0817" y="5132234"/>
            <a:ext cx="856563" cy="1300877"/>
          </a:xfrm>
          <a:prstGeom prst="rect">
            <a:avLst/>
          </a:prstGeom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5E26BE14-B78D-7F0A-D997-D59995766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9157" y="5357784"/>
            <a:ext cx="773408" cy="1075327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0525C810-5D63-BA5D-1005-55B85C1916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7392" y="5083406"/>
            <a:ext cx="1331479" cy="1398532"/>
          </a:xfrm>
          <a:prstGeom prst="rect">
            <a:avLst/>
          </a:prstGeom>
        </p:spPr>
      </p:pic>
      <p:sp>
        <p:nvSpPr>
          <p:cNvPr id="8" name="Bultiņa: pa labi 7">
            <a:hlinkClick r:id="rId6" action="ppaction://hlinksldjump"/>
            <a:extLst>
              <a:ext uri="{FF2B5EF4-FFF2-40B4-BE49-F238E27FC236}">
                <a16:creationId xmlns:a16="http://schemas.microsoft.com/office/drawing/2014/main" id="{B56CF2BD-65E6-4130-1632-49D48D710A58}"/>
              </a:ext>
            </a:extLst>
          </p:cNvPr>
          <p:cNvSpPr/>
          <p:nvPr/>
        </p:nvSpPr>
        <p:spPr>
          <a:xfrm>
            <a:off x="10993121" y="0"/>
            <a:ext cx="1033332" cy="7636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100" b="1" dirty="0"/>
              <a:t>UZ SĀKUMU</a:t>
            </a:r>
          </a:p>
        </p:txBody>
      </p:sp>
      <p:sp>
        <p:nvSpPr>
          <p:cNvPr id="9" name="Blokshēma: dokuments 8">
            <a:extLst>
              <a:ext uri="{FF2B5EF4-FFF2-40B4-BE49-F238E27FC236}">
                <a16:creationId xmlns:a16="http://schemas.microsoft.com/office/drawing/2014/main" id="{85718410-4F7B-81A3-368D-6AAF795B0DE7}"/>
              </a:ext>
            </a:extLst>
          </p:cNvPr>
          <p:cNvSpPr/>
          <p:nvPr/>
        </p:nvSpPr>
        <p:spPr>
          <a:xfrm>
            <a:off x="391886" y="261411"/>
            <a:ext cx="7218801" cy="1627833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KĀ DARBOTIES? PAVISAM VIENKĀRŠI</a:t>
            </a:r>
            <a:r>
              <a:rPr lang="lv-LV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lv-LV" sz="2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TEV IR JĀPALĪDZ RŪĶIEM ATRAST KATRAM SAVU MĀJIŅU UN IEPAZĪTIES AR CEĻU SATIKSMES NOTEIKUMIEM</a:t>
            </a:r>
            <a:r>
              <a:rPr lang="lv-LV" sz="2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Wingdings" panose="05000000000000000000" pitchFamily="2" charset="2"/>
              </a:rPr>
              <a:t></a:t>
            </a:r>
            <a:endParaRPr lang="en-US" sz="80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B45832-A9BB-3DDF-7E33-03A76E97BD03}"/>
              </a:ext>
            </a:extLst>
          </p:cNvPr>
          <p:cNvSpPr txBox="1"/>
          <p:nvPr/>
        </p:nvSpPr>
        <p:spPr>
          <a:xfrm>
            <a:off x="436536" y="5691498"/>
            <a:ext cx="13746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600" dirty="0"/>
              <a:t>Uzspiežot </a:t>
            </a:r>
          </a:p>
          <a:p>
            <a:r>
              <a:rPr lang="lv-LV" sz="1600" dirty="0"/>
              <a:t>šeit, vari </a:t>
            </a:r>
          </a:p>
          <a:p>
            <a:r>
              <a:rPr lang="lv-LV" sz="1600" dirty="0"/>
              <a:t>atgriezties</a:t>
            </a:r>
          </a:p>
          <a:p>
            <a:r>
              <a:rPr lang="lv-LV" sz="1600" dirty="0"/>
              <a:t>sākumā</a:t>
            </a:r>
          </a:p>
        </p:txBody>
      </p:sp>
      <p:sp>
        <p:nvSpPr>
          <p:cNvPr id="13" name="Remarka: labā bultiņa 12">
            <a:extLst>
              <a:ext uri="{FF2B5EF4-FFF2-40B4-BE49-F238E27FC236}">
                <a16:creationId xmlns:a16="http://schemas.microsoft.com/office/drawing/2014/main" id="{EA016E0B-21A6-5B5C-7826-9AA09344173D}"/>
              </a:ext>
            </a:extLst>
          </p:cNvPr>
          <p:cNvSpPr/>
          <p:nvPr/>
        </p:nvSpPr>
        <p:spPr>
          <a:xfrm flipH="1">
            <a:off x="6096000" y="1659536"/>
            <a:ext cx="1587654" cy="1374676"/>
          </a:xfrm>
          <a:prstGeom prst="rightArrowCallo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5" name="Attēls 14">
            <a:extLst>
              <a:ext uri="{FF2B5EF4-FFF2-40B4-BE49-F238E27FC236}">
                <a16:creationId xmlns:a16="http://schemas.microsoft.com/office/drawing/2014/main" id="{91A08E70-496D-0FCC-CE5F-1E3AA2B5F0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973" y="2118212"/>
            <a:ext cx="5271457" cy="29651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5077E0E-FC36-8815-2A29-964143179FCC}"/>
              </a:ext>
            </a:extLst>
          </p:cNvPr>
          <p:cNvSpPr txBox="1"/>
          <p:nvPr/>
        </p:nvSpPr>
        <p:spPr>
          <a:xfrm>
            <a:off x="6604171" y="1783037"/>
            <a:ext cx="115808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600" dirty="0"/>
              <a:t>Uzspiežot </a:t>
            </a:r>
          </a:p>
          <a:p>
            <a:r>
              <a:rPr lang="lv-LV" sz="1600" dirty="0"/>
              <a:t>šeit, pāriesi pie nākamā uzdevuma</a:t>
            </a:r>
          </a:p>
        </p:txBody>
      </p:sp>
      <p:sp>
        <p:nvSpPr>
          <p:cNvPr id="18" name="Remarka: labā bultiņa 17">
            <a:extLst>
              <a:ext uri="{FF2B5EF4-FFF2-40B4-BE49-F238E27FC236}">
                <a16:creationId xmlns:a16="http://schemas.microsoft.com/office/drawing/2014/main" id="{FCB2D50E-2347-8BE4-C193-DF34CA735EE3}"/>
              </a:ext>
            </a:extLst>
          </p:cNvPr>
          <p:cNvSpPr/>
          <p:nvPr/>
        </p:nvSpPr>
        <p:spPr>
          <a:xfrm rot="5400000" flipH="1">
            <a:off x="148191" y="5238723"/>
            <a:ext cx="1587654" cy="1374676"/>
          </a:xfrm>
          <a:prstGeom prst="rightArrowCallo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21833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178</Words>
  <Application>Microsoft Office PowerPoint</Application>
  <PresentationFormat>Platekrāna</PresentationFormat>
  <Paragraphs>96</Paragraphs>
  <Slides>23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23</vt:i4>
      </vt:variant>
    </vt:vector>
  </HeadingPairs>
  <TitlesOfParts>
    <vt:vector size="29" baseType="lpstr">
      <vt:lpstr>Arial</vt:lpstr>
      <vt:lpstr>Broadway</vt:lpstr>
      <vt:lpstr>Calibri</vt:lpstr>
      <vt:lpstr>Calibri Light</vt:lpstr>
      <vt:lpstr>Comic Sans MS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Jolanta Zorgenberga</dc:creator>
  <cp:lastModifiedBy>Santa Brasla</cp:lastModifiedBy>
  <cp:revision>20</cp:revision>
  <dcterms:created xsi:type="dcterms:W3CDTF">2025-05-13T06:51:12Z</dcterms:created>
  <dcterms:modified xsi:type="dcterms:W3CDTF">2025-05-20T07:08:38Z</dcterms:modified>
</cp:coreProperties>
</file>